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9"/>
  </p:notesMasterIdLst>
  <p:sldIdLst>
    <p:sldId id="307" r:id="rId2"/>
    <p:sldId id="281" r:id="rId3"/>
    <p:sldId id="293" r:id="rId4"/>
    <p:sldId id="285" r:id="rId5"/>
    <p:sldId id="284" r:id="rId6"/>
    <p:sldId id="286" r:id="rId7"/>
    <p:sldId id="287" r:id="rId8"/>
    <p:sldId id="289" r:id="rId9"/>
    <p:sldId id="290" r:id="rId10"/>
    <p:sldId id="291" r:id="rId11"/>
    <p:sldId id="292" r:id="rId12"/>
    <p:sldId id="294" r:id="rId13"/>
    <p:sldId id="279" r:id="rId14"/>
    <p:sldId id="278" r:id="rId15"/>
    <p:sldId id="296" r:id="rId16"/>
    <p:sldId id="297" r:id="rId17"/>
    <p:sldId id="299" r:id="rId18"/>
    <p:sldId id="304" r:id="rId19"/>
    <p:sldId id="300" r:id="rId20"/>
    <p:sldId id="303" r:id="rId21"/>
    <p:sldId id="309" r:id="rId22"/>
    <p:sldId id="301" r:id="rId23"/>
    <p:sldId id="295" r:id="rId24"/>
    <p:sldId id="305" r:id="rId25"/>
    <p:sldId id="283" r:id="rId26"/>
    <p:sldId id="298" r:id="rId27"/>
    <p:sldId id="30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505"/>
    <a:srgbClr val="B8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9429" autoAdjust="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'[Диаграмма в Microsoft PowerPoint]Лист1'!$F$10</c:f>
              <c:strCache>
                <c:ptCount val="1"/>
                <c:pt idx="0">
                  <c:v>Количество заявок</c:v>
                </c:pt>
              </c:strCache>
            </c:strRef>
          </c:tx>
          <c:invertIfNegative val="0"/>
          <c:cat>
            <c:numRef>
              <c:f>'[Диаграмма в Microsoft PowerPoint]Лист1'!$E$11:$E$15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'[Диаграмма в Microsoft PowerPoint]Лист1'!$F$11:$F$15</c:f>
              <c:numCache>
                <c:formatCode>General</c:formatCode>
                <c:ptCount val="5"/>
                <c:pt idx="0">
                  <c:v>13</c:v>
                </c:pt>
                <c:pt idx="1">
                  <c:v>141</c:v>
                </c:pt>
                <c:pt idx="2">
                  <c:v>309</c:v>
                </c:pt>
                <c:pt idx="3">
                  <c:v>432</c:v>
                </c:pt>
                <c:pt idx="4">
                  <c:v>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E7-48D6-A158-37010E52F7A0}"/>
            </c:ext>
          </c:extLst>
        </c:ser>
        <c:ser>
          <c:idx val="2"/>
          <c:order val="1"/>
          <c:tx>
            <c:strRef>
              <c:f>'[Диаграмма в Microsoft PowerPoint]Лист1'!$G$10</c:f>
              <c:strCache>
                <c:ptCount val="1"/>
                <c:pt idx="0">
                  <c:v>Количество победителей</c:v>
                </c:pt>
              </c:strCache>
            </c:strRef>
          </c:tx>
          <c:invertIfNegative val="0"/>
          <c:cat>
            <c:numRef>
              <c:f>'[Диаграмма в Microsoft PowerPoint]Лист1'!$E$11:$E$15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'[Диаграмма в Microsoft PowerPoint]Лист1'!$G$11:$G$15</c:f>
              <c:numCache>
                <c:formatCode>General</c:formatCode>
                <c:ptCount val="5"/>
                <c:pt idx="0">
                  <c:v>13</c:v>
                </c:pt>
                <c:pt idx="1">
                  <c:v>74</c:v>
                </c:pt>
                <c:pt idx="2">
                  <c:v>172</c:v>
                </c:pt>
                <c:pt idx="3">
                  <c:v>277</c:v>
                </c:pt>
                <c:pt idx="4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E7-48D6-A158-37010E52F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872832"/>
        <c:axId val="82008832"/>
      </c:barChart>
      <c:catAx>
        <c:axId val="9087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008832"/>
        <c:crosses val="autoZero"/>
        <c:auto val="1"/>
        <c:lblAlgn val="ctr"/>
        <c:lblOffset val="100"/>
        <c:noMultiLvlLbl val="0"/>
      </c:catAx>
      <c:valAx>
        <c:axId val="820088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08728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8.svg"/><Relationship Id="rId1" Type="http://schemas.openxmlformats.org/officeDocument/2006/relationships/image" Target="../media/image33.png"/><Relationship Id="rId6" Type="http://schemas.openxmlformats.org/officeDocument/2006/relationships/image" Target="../media/image42.svg"/><Relationship Id="rId5" Type="http://schemas.openxmlformats.org/officeDocument/2006/relationships/image" Target="../media/image35.png"/><Relationship Id="rId4" Type="http://schemas.openxmlformats.org/officeDocument/2006/relationships/image" Target="../media/image4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7" Type="http://schemas.openxmlformats.org/officeDocument/2006/relationships/image" Target="../media/image36.png"/><Relationship Id="rId1" Type="http://schemas.openxmlformats.org/officeDocument/2006/relationships/image" Target="../media/image35.png"/><Relationship Id="rId6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2B9F8-7DE3-4820-BE31-FD8F1861892C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59528D-E821-4530-B1D3-0D23B32C9D05}">
      <dgm:prSet phldrT="[Текст]" phldr="1"/>
      <dgm:spPr/>
      <dgm:t>
        <a:bodyPr/>
        <a:lstStyle/>
        <a:p>
          <a:endParaRPr lang="ru-RU"/>
        </a:p>
      </dgm:t>
    </dgm:pt>
    <dgm:pt modelId="{CF5BF62E-E478-4637-9ADD-29E623FCA26D}" type="parTrans" cxnId="{6EFECDB1-9463-43B5-BC5E-F4F5A87181F7}">
      <dgm:prSet/>
      <dgm:spPr/>
      <dgm:t>
        <a:bodyPr/>
        <a:lstStyle/>
        <a:p>
          <a:endParaRPr lang="ru-RU"/>
        </a:p>
      </dgm:t>
    </dgm:pt>
    <dgm:pt modelId="{D4941281-A32B-46A7-B57D-DC06D0E1B62B}" type="sibTrans" cxnId="{6EFECDB1-9463-43B5-BC5E-F4F5A87181F7}">
      <dgm:prSet/>
      <dgm:spPr/>
      <dgm:t>
        <a:bodyPr/>
        <a:lstStyle/>
        <a:p>
          <a:endParaRPr lang="ru-RU"/>
        </a:p>
      </dgm:t>
    </dgm:pt>
    <dgm:pt modelId="{463CAF81-29DB-4191-A51B-C262E169C6B2}">
      <dgm:prSet phldrT="[Текст]"/>
      <dgm:spPr/>
      <dgm:t>
        <a:bodyPr/>
        <a:lstStyle/>
        <a:p>
          <a:r>
            <a:rPr lang="ru-RU" dirty="0"/>
            <a:t>Устав поселения</a:t>
          </a:r>
        </a:p>
      </dgm:t>
    </dgm:pt>
    <dgm:pt modelId="{565996B1-CAEB-48C4-807B-8ECFE9D894A6}" type="parTrans" cxnId="{1105E55A-C024-4B98-9622-B6411EFEA9D4}">
      <dgm:prSet/>
      <dgm:spPr/>
      <dgm:t>
        <a:bodyPr/>
        <a:lstStyle/>
        <a:p>
          <a:endParaRPr lang="ru-RU"/>
        </a:p>
      </dgm:t>
    </dgm:pt>
    <dgm:pt modelId="{16B6D573-CD84-4D26-A9B5-097ACF827446}" type="sibTrans" cxnId="{1105E55A-C024-4B98-9622-B6411EFEA9D4}">
      <dgm:prSet/>
      <dgm:spPr/>
      <dgm:t>
        <a:bodyPr/>
        <a:lstStyle/>
        <a:p>
          <a:endParaRPr lang="ru-RU"/>
        </a:p>
      </dgm:t>
    </dgm:pt>
    <dgm:pt modelId="{577DED5B-A78D-4E67-85AF-80E869A0801A}">
      <dgm:prSet phldrT="[Текст]" phldr="1"/>
      <dgm:spPr/>
      <dgm:t>
        <a:bodyPr/>
        <a:lstStyle/>
        <a:p>
          <a:endParaRPr lang="ru-RU"/>
        </a:p>
      </dgm:t>
    </dgm:pt>
    <dgm:pt modelId="{59037A14-276E-4EB0-83A9-2AD31DA48D81}" type="parTrans" cxnId="{AAC72FF2-C076-4031-8A54-9DA607B1C3B9}">
      <dgm:prSet/>
      <dgm:spPr/>
      <dgm:t>
        <a:bodyPr/>
        <a:lstStyle/>
        <a:p>
          <a:endParaRPr lang="ru-RU"/>
        </a:p>
      </dgm:t>
    </dgm:pt>
    <dgm:pt modelId="{CE45A1BF-CB1D-4979-972D-C0152590AF5A}" type="sibTrans" cxnId="{AAC72FF2-C076-4031-8A54-9DA607B1C3B9}">
      <dgm:prSet/>
      <dgm:spPr/>
      <dgm:t>
        <a:bodyPr/>
        <a:lstStyle/>
        <a:p>
          <a:endParaRPr lang="ru-RU"/>
        </a:p>
      </dgm:t>
    </dgm:pt>
    <dgm:pt modelId="{2BF4197D-7CDF-44D6-9ED6-55F9607B91C6}">
      <dgm:prSet phldrT="[Текст]"/>
      <dgm:spPr/>
      <dgm:t>
        <a:bodyPr/>
        <a:lstStyle/>
        <a:p>
          <a:r>
            <a:rPr lang="ru-RU" dirty="0"/>
            <a:t>Устав городского округа</a:t>
          </a:r>
        </a:p>
      </dgm:t>
    </dgm:pt>
    <dgm:pt modelId="{D258B640-A60C-4224-8B86-A8D949E1346F}" type="parTrans" cxnId="{D811A399-5EEB-4541-96A4-5A14FC6D2C0E}">
      <dgm:prSet/>
      <dgm:spPr/>
      <dgm:t>
        <a:bodyPr/>
        <a:lstStyle/>
        <a:p>
          <a:endParaRPr lang="ru-RU"/>
        </a:p>
      </dgm:t>
    </dgm:pt>
    <dgm:pt modelId="{C9A3F931-FCD8-4B84-8AD7-6CCD6D5BFAD6}" type="sibTrans" cxnId="{D811A399-5EEB-4541-96A4-5A14FC6D2C0E}">
      <dgm:prSet/>
      <dgm:spPr/>
      <dgm:t>
        <a:bodyPr/>
        <a:lstStyle/>
        <a:p>
          <a:endParaRPr lang="ru-RU"/>
        </a:p>
      </dgm:t>
    </dgm:pt>
    <dgm:pt modelId="{7514E675-CF6F-4EC9-9E97-15421D7E9598}">
      <dgm:prSet phldrT="[Текст]" phldr="1"/>
      <dgm:spPr/>
      <dgm:t>
        <a:bodyPr/>
        <a:lstStyle/>
        <a:p>
          <a:endParaRPr lang="ru-RU"/>
        </a:p>
      </dgm:t>
    </dgm:pt>
    <dgm:pt modelId="{79922434-7B6B-4B8B-AE0E-5BBF174C2F5B}" type="parTrans" cxnId="{9F627B2C-DED5-4638-BA03-53177C5EC6DE}">
      <dgm:prSet/>
      <dgm:spPr/>
      <dgm:t>
        <a:bodyPr/>
        <a:lstStyle/>
        <a:p>
          <a:endParaRPr lang="ru-RU"/>
        </a:p>
      </dgm:t>
    </dgm:pt>
    <dgm:pt modelId="{D6F97184-D9DE-4E59-B3D0-6FE6E2452E00}" type="sibTrans" cxnId="{9F627B2C-DED5-4638-BA03-53177C5EC6DE}">
      <dgm:prSet/>
      <dgm:spPr/>
      <dgm:t>
        <a:bodyPr/>
        <a:lstStyle/>
        <a:p>
          <a:endParaRPr lang="ru-RU"/>
        </a:p>
      </dgm:t>
    </dgm:pt>
    <dgm:pt modelId="{5AA85E3B-C628-435B-8E69-3FB274E8941F}">
      <dgm:prSet phldrT="[Текст]"/>
      <dgm:spPr/>
      <dgm:t>
        <a:bodyPr/>
        <a:lstStyle/>
        <a:p>
          <a:r>
            <a:rPr lang="ru-RU" dirty="0"/>
            <a:t>Устав внутригородского района</a:t>
          </a:r>
        </a:p>
      </dgm:t>
    </dgm:pt>
    <dgm:pt modelId="{118909FD-F990-4701-AFB7-1159744DAEB0}" type="parTrans" cxnId="{BB9259D8-9D38-4B0A-BC69-82F2FB42D721}">
      <dgm:prSet/>
      <dgm:spPr/>
      <dgm:t>
        <a:bodyPr/>
        <a:lstStyle/>
        <a:p>
          <a:endParaRPr lang="ru-RU"/>
        </a:p>
      </dgm:t>
    </dgm:pt>
    <dgm:pt modelId="{FDE115BB-5420-47D9-BCAD-462139F73E18}" type="sibTrans" cxnId="{BB9259D8-9D38-4B0A-BC69-82F2FB42D721}">
      <dgm:prSet/>
      <dgm:spPr/>
      <dgm:t>
        <a:bodyPr/>
        <a:lstStyle/>
        <a:p>
          <a:endParaRPr lang="ru-RU"/>
        </a:p>
      </dgm:t>
    </dgm:pt>
    <dgm:pt modelId="{61BF1139-EBB7-44C1-9B5C-BF734ED781E9}" type="pres">
      <dgm:prSet presAssocID="{4172B9F8-7DE3-4820-BE31-FD8F1861892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0EC20C8-4480-487C-B5C6-D55860439C11}" type="pres">
      <dgm:prSet presAssocID="{E459528D-E821-4530-B1D3-0D23B32C9D05}" presName="parenttextcomposite" presStyleCnt="0"/>
      <dgm:spPr/>
    </dgm:pt>
    <dgm:pt modelId="{05011787-FF09-45C3-BC78-FF41F4C98E59}" type="pres">
      <dgm:prSet presAssocID="{E459528D-E821-4530-B1D3-0D23B32C9D0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72EFD-3126-4CB5-B2E0-9277947B2672}" type="pres">
      <dgm:prSet presAssocID="{E459528D-E821-4530-B1D3-0D23B32C9D05}" presName="composite" presStyleCnt="0"/>
      <dgm:spPr/>
    </dgm:pt>
    <dgm:pt modelId="{10D91AEC-BC0A-4FC1-B7FC-EAAC7AFC17F1}" type="pres">
      <dgm:prSet presAssocID="{E459528D-E821-4530-B1D3-0D23B32C9D05}" presName="chevron1" presStyleLbl="alignNode1" presStyleIdx="0" presStyleCnt="21"/>
      <dgm:spPr/>
    </dgm:pt>
    <dgm:pt modelId="{0EA94D7A-4B43-4F00-BE55-1B18184D05DF}" type="pres">
      <dgm:prSet presAssocID="{E459528D-E821-4530-B1D3-0D23B32C9D05}" presName="chevron2" presStyleLbl="alignNode1" presStyleIdx="1" presStyleCnt="21"/>
      <dgm:spPr/>
    </dgm:pt>
    <dgm:pt modelId="{43C8AC5B-85C7-4548-AD80-9E004584EBD8}" type="pres">
      <dgm:prSet presAssocID="{E459528D-E821-4530-B1D3-0D23B32C9D05}" presName="chevron3" presStyleLbl="alignNode1" presStyleIdx="2" presStyleCnt="21"/>
      <dgm:spPr/>
    </dgm:pt>
    <dgm:pt modelId="{0EE112AF-3F00-4E16-8C08-573A82F49CA4}" type="pres">
      <dgm:prSet presAssocID="{E459528D-E821-4530-B1D3-0D23B32C9D05}" presName="chevron4" presStyleLbl="alignNode1" presStyleIdx="3" presStyleCnt="21"/>
      <dgm:spPr/>
    </dgm:pt>
    <dgm:pt modelId="{018D51B7-1656-4ECD-8FD5-4DB13728F960}" type="pres">
      <dgm:prSet presAssocID="{E459528D-E821-4530-B1D3-0D23B32C9D05}" presName="chevron5" presStyleLbl="alignNode1" presStyleIdx="4" presStyleCnt="21"/>
      <dgm:spPr/>
    </dgm:pt>
    <dgm:pt modelId="{176B4673-4597-4AAB-923B-0EC0237955DA}" type="pres">
      <dgm:prSet presAssocID="{E459528D-E821-4530-B1D3-0D23B32C9D05}" presName="chevron6" presStyleLbl="alignNode1" presStyleIdx="5" presStyleCnt="21"/>
      <dgm:spPr/>
    </dgm:pt>
    <dgm:pt modelId="{ED916204-6626-43D0-9357-88065FDE2AA9}" type="pres">
      <dgm:prSet presAssocID="{E459528D-E821-4530-B1D3-0D23B32C9D05}" presName="chevron7" presStyleLbl="alignNode1" presStyleIdx="6" presStyleCnt="21" custLinFactNeighborX="-2265" custLinFactNeighborY="-2273"/>
      <dgm:spPr/>
    </dgm:pt>
    <dgm:pt modelId="{449E4C35-E111-4196-95E9-6FE1D912E60D}" type="pres">
      <dgm:prSet presAssocID="{E459528D-E821-4530-B1D3-0D23B32C9D0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677A6-E64E-48A7-98AF-F3DCED9801DE}" type="pres">
      <dgm:prSet presAssocID="{D4941281-A32B-46A7-B57D-DC06D0E1B62B}" presName="sibTrans" presStyleCnt="0"/>
      <dgm:spPr/>
    </dgm:pt>
    <dgm:pt modelId="{2EFD312B-8750-4B56-BB19-87EA3BBC502B}" type="pres">
      <dgm:prSet presAssocID="{577DED5B-A78D-4E67-85AF-80E869A0801A}" presName="parenttextcomposite" presStyleCnt="0"/>
      <dgm:spPr/>
    </dgm:pt>
    <dgm:pt modelId="{F3C1E6FF-D6E6-429F-81BA-3C5AD1B39CB3}" type="pres">
      <dgm:prSet presAssocID="{577DED5B-A78D-4E67-85AF-80E869A0801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1489D-5D44-44DD-A79D-07ECCC6B78C5}" type="pres">
      <dgm:prSet presAssocID="{577DED5B-A78D-4E67-85AF-80E869A0801A}" presName="composite" presStyleCnt="0"/>
      <dgm:spPr/>
    </dgm:pt>
    <dgm:pt modelId="{3887F196-CEC6-474F-BCD7-B8070EE9F993}" type="pres">
      <dgm:prSet presAssocID="{577DED5B-A78D-4E67-85AF-80E869A0801A}" presName="chevron1" presStyleLbl="alignNode1" presStyleIdx="7" presStyleCnt="21"/>
      <dgm:spPr/>
    </dgm:pt>
    <dgm:pt modelId="{10B93576-086F-416B-90FC-94A18BDE1040}" type="pres">
      <dgm:prSet presAssocID="{577DED5B-A78D-4E67-85AF-80E869A0801A}" presName="chevron2" presStyleLbl="alignNode1" presStyleIdx="8" presStyleCnt="21"/>
      <dgm:spPr/>
    </dgm:pt>
    <dgm:pt modelId="{A0999852-518E-46DA-BEA8-F647AB398E8F}" type="pres">
      <dgm:prSet presAssocID="{577DED5B-A78D-4E67-85AF-80E869A0801A}" presName="chevron3" presStyleLbl="alignNode1" presStyleIdx="9" presStyleCnt="21"/>
      <dgm:spPr/>
    </dgm:pt>
    <dgm:pt modelId="{0637C0EA-8564-4BFF-9AE5-C2281D816F61}" type="pres">
      <dgm:prSet presAssocID="{577DED5B-A78D-4E67-85AF-80E869A0801A}" presName="chevron4" presStyleLbl="alignNode1" presStyleIdx="10" presStyleCnt="21"/>
      <dgm:spPr/>
    </dgm:pt>
    <dgm:pt modelId="{528A7B8A-45E2-449B-9966-3E7B5D5BCEDA}" type="pres">
      <dgm:prSet presAssocID="{577DED5B-A78D-4E67-85AF-80E869A0801A}" presName="chevron5" presStyleLbl="alignNode1" presStyleIdx="11" presStyleCnt="21"/>
      <dgm:spPr/>
    </dgm:pt>
    <dgm:pt modelId="{7F8BDEA0-D2F6-4575-B8D5-FB48FE7E04D6}" type="pres">
      <dgm:prSet presAssocID="{577DED5B-A78D-4E67-85AF-80E869A0801A}" presName="chevron6" presStyleLbl="alignNode1" presStyleIdx="12" presStyleCnt="21"/>
      <dgm:spPr/>
    </dgm:pt>
    <dgm:pt modelId="{D5B65BE3-B3E1-4CCB-8125-2471CE368B76}" type="pres">
      <dgm:prSet presAssocID="{577DED5B-A78D-4E67-85AF-80E869A0801A}" presName="chevron7" presStyleLbl="alignNode1" presStyleIdx="13" presStyleCnt="21"/>
      <dgm:spPr/>
    </dgm:pt>
    <dgm:pt modelId="{1A84BFC8-5DA9-4879-BB77-972B40FEA5DA}" type="pres">
      <dgm:prSet presAssocID="{577DED5B-A78D-4E67-85AF-80E869A0801A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9ED72-5DF0-451B-955E-8BF0F4FEB764}" type="pres">
      <dgm:prSet presAssocID="{CE45A1BF-CB1D-4979-972D-C0152590AF5A}" presName="sibTrans" presStyleCnt="0"/>
      <dgm:spPr/>
    </dgm:pt>
    <dgm:pt modelId="{627B1FFC-5BC1-4A24-BA27-314C70BEF170}" type="pres">
      <dgm:prSet presAssocID="{7514E675-CF6F-4EC9-9E97-15421D7E9598}" presName="parenttextcomposite" presStyleCnt="0"/>
      <dgm:spPr/>
    </dgm:pt>
    <dgm:pt modelId="{92A32050-C63A-44A5-9D22-3EE22952AD80}" type="pres">
      <dgm:prSet presAssocID="{7514E675-CF6F-4EC9-9E97-15421D7E959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253DC-8466-42B8-8367-7FEEBD3EE01E}" type="pres">
      <dgm:prSet presAssocID="{7514E675-CF6F-4EC9-9E97-15421D7E9598}" presName="composite" presStyleCnt="0"/>
      <dgm:spPr/>
    </dgm:pt>
    <dgm:pt modelId="{FCDBE524-BF20-4FA2-A0AD-9904C1D32793}" type="pres">
      <dgm:prSet presAssocID="{7514E675-CF6F-4EC9-9E97-15421D7E9598}" presName="chevron1" presStyleLbl="alignNode1" presStyleIdx="14" presStyleCnt="21"/>
      <dgm:spPr/>
    </dgm:pt>
    <dgm:pt modelId="{5E666CF3-F4CD-4C76-B866-251E92E759A7}" type="pres">
      <dgm:prSet presAssocID="{7514E675-CF6F-4EC9-9E97-15421D7E9598}" presName="chevron2" presStyleLbl="alignNode1" presStyleIdx="15" presStyleCnt="21"/>
      <dgm:spPr/>
    </dgm:pt>
    <dgm:pt modelId="{B4796AD1-6E7C-4CAF-88B4-5313912CBCEF}" type="pres">
      <dgm:prSet presAssocID="{7514E675-CF6F-4EC9-9E97-15421D7E9598}" presName="chevron3" presStyleLbl="alignNode1" presStyleIdx="16" presStyleCnt="21"/>
      <dgm:spPr/>
    </dgm:pt>
    <dgm:pt modelId="{D3CCDBBC-03CF-447B-BBC2-4C1A3C9B5858}" type="pres">
      <dgm:prSet presAssocID="{7514E675-CF6F-4EC9-9E97-15421D7E9598}" presName="chevron4" presStyleLbl="alignNode1" presStyleIdx="17" presStyleCnt="21"/>
      <dgm:spPr/>
    </dgm:pt>
    <dgm:pt modelId="{F3DD3D90-BA9B-4406-BE11-D19661CCD8DA}" type="pres">
      <dgm:prSet presAssocID="{7514E675-CF6F-4EC9-9E97-15421D7E9598}" presName="chevron5" presStyleLbl="alignNode1" presStyleIdx="18" presStyleCnt="21"/>
      <dgm:spPr/>
    </dgm:pt>
    <dgm:pt modelId="{CE95E28F-E52E-480B-A846-8FD6EBD39CB9}" type="pres">
      <dgm:prSet presAssocID="{7514E675-CF6F-4EC9-9E97-15421D7E9598}" presName="chevron6" presStyleLbl="alignNode1" presStyleIdx="19" presStyleCnt="21"/>
      <dgm:spPr/>
    </dgm:pt>
    <dgm:pt modelId="{58B012B9-AFB3-4803-8E50-9F583AB678A7}" type="pres">
      <dgm:prSet presAssocID="{7514E675-CF6F-4EC9-9E97-15421D7E9598}" presName="chevron7" presStyleLbl="alignNode1" presStyleIdx="20" presStyleCnt="21"/>
      <dgm:spPr/>
    </dgm:pt>
    <dgm:pt modelId="{D797DFC1-390A-4C4D-B9D0-DFC5E24AEECB}" type="pres">
      <dgm:prSet presAssocID="{7514E675-CF6F-4EC9-9E97-15421D7E9598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F95950-6DFF-4063-9DF5-A3376A956C4D}" type="presOf" srcId="{2BF4197D-7CDF-44D6-9ED6-55F9607B91C6}" destId="{1A84BFC8-5DA9-4879-BB77-972B40FEA5DA}" srcOrd="0" destOrd="0" presId="urn:microsoft.com/office/officeart/2008/layout/VerticalAccentList"/>
    <dgm:cxn modelId="{D811A399-5EEB-4541-96A4-5A14FC6D2C0E}" srcId="{577DED5B-A78D-4E67-85AF-80E869A0801A}" destId="{2BF4197D-7CDF-44D6-9ED6-55F9607B91C6}" srcOrd="0" destOrd="0" parTransId="{D258B640-A60C-4224-8B86-A8D949E1346F}" sibTransId="{C9A3F931-FCD8-4B84-8AD7-6CCD6D5BFAD6}"/>
    <dgm:cxn modelId="{1105E55A-C024-4B98-9622-B6411EFEA9D4}" srcId="{E459528D-E821-4530-B1D3-0D23B32C9D05}" destId="{463CAF81-29DB-4191-A51B-C262E169C6B2}" srcOrd="0" destOrd="0" parTransId="{565996B1-CAEB-48C4-807B-8ECFE9D894A6}" sibTransId="{16B6D573-CD84-4D26-A9B5-097ACF827446}"/>
    <dgm:cxn modelId="{9F627B2C-DED5-4638-BA03-53177C5EC6DE}" srcId="{4172B9F8-7DE3-4820-BE31-FD8F1861892C}" destId="{7514E675-CF6F-4EC9-9E97-15421D7E9598}" srcOrd="2" destOrd="0" parTransId="{79922434-7B6B-4B8B-AE0E-5BBF174C2F5B}" sibTransId="{D6F97184-D9DE-4E59-B3D0-6FE6E2452E00}"/>
    <dgm:cxn modelId="{AAC72FF2-C076-4031-8A54-9DA607B1C3B9}" srcId="{4172B9F8-7DE3-4820-BE31-FD8F1861892C}" destId="{577DED5B-A78D-4E67-85AF-80E869A0801A}" srcOrd="1" destOrd="0" parTransId="{59037A14-276E-4EB0-83A9-2AD31DA48D81}" sibTransId="{CE45A1BF-CB1D-4979-972D-C0152590AF5A}"/>
    <dgm:cxn modelId="{6EFECDB1-9463-43B5-BC5E-F4F5A87181F7}" srcId="{4172B9F8-7DE3-4820-BE31-FD8F1861892C}" destId="{E459528D-E821-4530-B1D3-0D23B32C9D05}" srcOrd="0" destOrd="0" parTransId="{CF5BF62E-E478-4637-9ADD-29E623FCA26D}" sibTransId="{D4941281-A32B-46A7-B57D-DC06D0E1B62B}"/>
    <dgm:cxn modelId="{C8377460-6EBA-4A10-9F21-D904710C0F8B}" type="presOf" srcId="{4172B9F8-7DE3-4820-BE31-FD8F1861892C}" destId="{61BF1139-EBB7-44C1-9B5C-BF734ED781E9}" srcOrd="0" destOrd="0" presId="urn:microsoft.com/office/officeart/2008/layout/VerticalAccentList"/>
    <dgm:cxn modelId="{D0ECFF11-91EA-40C4-8287-2B73B6D7DFCA}" type="presOf" srcId="{7514E675-CF6F-4EC9-9E97-15421D7E9598}" destId="{92A32050-C63A-44A5-9D22-3EE22952AD80}" srcOrd="0" destOrd="0" presId="urn:microsoft.com/office/officeart/2008/layout/VerticalAccentList"/>
    <dgm:cxn modelId="{3C377064-B8A4-47C8-B254-0A48DFA4B193}" type="presOf" srcId="{5AA85E3B-C628-435B-8E69-3FB274E8941F}" destId="{D797DFC1-390A-4C4D-B9D0-DFC5E24AEECB}" srcOrd="0" destOrd="0" presId="urn:microsoft.com/office/officeart/2008/layout/VerticalAccentList"/>
    <dgm:cxn modelId="{2505EFF2-97C3-4BC7-AAEB-C1C20FB31586}" type="presOf" srcId="{463CAF81-29DB-4191-A51B-C262E169C6B2}" destId="{449E4C35-E111-4196-95E9-6FE1D912E60D}" srcOrd="0" destOrd="0" presId="urn:microsoft.com/office/officeart/2008/layout/VerticalAccentList"/>
    <dgm:cxn modelId="{B694C143-D3B4-486B-89F3-782EE0BE8BE4}" type="presOf" srcId="{577DED5B-A78D-4E67-85AF-80E869A0801A}" destId="{F3C1E6FF-D6E6-429F-81BA-3C5AD1B39CB3}" srcOrd="0" destOrd="0" presId="urn:microsoft.com/office/officeart/2008/layout/VerticalAccentList"/>
    <dgm:cxn modelId="{1D7513C1-E01B-4EDE-88D2-A32D429D36C5}" type="presOf" srcId="{E459528D-E821-4530-B1D3-0D23B32C9D05}" destId="{05011787-FF09-45C3-BC78-FF41F4C98E59}" srcOrd="0" destOrd="0" presId="urn:microsoft.com/office/officeart/2008/layout/VerticalAccentList"/>
    <dgm:cxn modelId="{BB9259D8-9D38-4B0A-BC69-82F2FB42D721}" srcId="{7514E675-CF6F-4EC9-9E97-15421D7E9598}" destId="{5AA85E3B-C628-435B-8E69-3FB274E8941F}" srcOrd="0" destOrd="0" parTransId="{118909FD-F990-4701-AFB7-1159744DAEB0}" sibTransId="{FDE115BB-5420-47D9-BCAD-462139F73E18}"/>
    <dgm:cxn modelId="{8BA6AC9D-7FFC-4E84-B074-8E3EF1D81536}" type="presParOf" srcId="{61BF1139-EBB7-44C1-9B5C-BF734ED781E9}" destId="{90EC20C8-4480-487C-B5C6-D55860439C11}" srcOrd="0" destOrd="0" presId="urn:microsoft.com/office/officeart/2008/layout/VerticalAccentList"/>
    <dgm:cxn modelId="{2787FD6F-259F-40F6-8D15-018C1666F6A3}" type="presParOf" srcId="{90EC20C8-4480-487C-B5C6-D55860439C11}" destId="{05011787-FF09-45C3-BC78-FF41F4C98E59}" srcOrd="0" destOrd="0" presId="urn:microsoft.com/office/officeart/2008/layout/VerticalAccentList"/>
    <dgm:cxn modelId="{E479C6AE-6AD9-4CB7-9221-2F7BE1382EF1}" type="presParOf" srcId="{61BF1139-EBB7-44C1-9B5C-BF734ED781E9}" destId="{62E72EFD-3126-4CB5-B2E0-9277947B2672}" srcOrd="1" destOrd="0" presId="urn:microsoft.com/office/officeart/2008/layout/VerticalAccentList"/>
    <dgm:cxn modelId="{64F8C1EB-CF6D-43ED-994E-4AF6D69D19A6}" type="presParOf" srcId="{62E72EFD-3126-4CB5-B2E0-9277947B2672}" destId="{10D91AEC-BC0A-4FC1-B7FC-EAAC7AFC17F1}" srcOrd="0" destOrd="0" presId="urn:microsoft.com/office/officeart/2008/layout/VerticalAccentList"/>
    <dgm:cxn modelId="{AF2A369F-1C0E-40B5-A70D-643529C95B25}" type="presParOf" srcId="{62E72EFD-3126-4CB5-B2E0-9277947B2672}" destId="{0EA94D7A-4B43-4F00-BE55-1B18184D05DF}" srcOrd="1" destOrd="0" presId="urn:microsoft.com/office/officeart/2008/layout/VerticalAccentList"/>
    <dgm:cxn modelId="{59D42C74-09B0-4028-8B79-C1F28B1EE278}" type="presParOf" srcId="{62E72EFD-3126-4CB5-B2E0-9277947B2672}" destId="{43C8AC5B-85C7-4548-AD80-9E004584EBD8}" srcOrd="2" destOrd="0" presId="urn:microsoft.com/office/officeart/2008/layout/VerticalAccentList"/>
    <dgm:cxn modelId="{5EB8F5FE-089E-4BB0-9AD4-61BE00379E65}" type="presParOf" srcId="{62E72EFD-3126-4CB5-B2E0-9277947B2672}" destId="{0EE112AF-3F00-4E16-8C08-573A82F49CA4}" srcOrd="3" destOrd="0" presId="urn:microsoft.com/office/officeart/2008/layout/VerticalAccentList"/>
    <dgm:cxn modelId="{ABF3FAE0-AC9C-4961-B887-3176D09B8E31}" type="presParOf" srcId="{62E72EFD-3126-4CB5-B2E0-9277947B2672}" destId="{018D51B7-1656-4ECD-8FD5-4DB13728F960}" srcOrd="4" destOrd="0" presId="urn:microsoft.com/office/officeart/2008/layout/VerticalAccentList"/>
    <dgm:cxn modelId="{A993E5DB-AA6F-4508-8EE6-EBFA09E8014E}" type="presParOf" srcId="{62E72EFD-3126-4CB5-B2E0-9277947B2672}" destId="{176B4673-4597-4AAB-923B-0EC0237955DA}" srcOrd="5" destOrd="0" presId="urn:microsoft.com/office/officeart/2008/layout/VerticalAccentList"/>
    <dgm:cxn modelId="{0EB5EBC2-203F-41A5-9A2A-D92CA7FE0167}" type="presParOf" srcId="{62E72EFD-3126-4CB5-B2E0-9277947B2672}" destId="{ED916204-6626-43D0-9357-88065FDE2AA9}" srcOrd="6" destOrd="0" presId="urn:microsoft.com/office/officeart/2008/layout/VerticalAccentList"/>
    <dgm:cxn modelId="{D5C6D734-FF1B-49CD-8BF3-37A1075E2383}" type="presParOf" srcId="{62E72EFD-3126-4CB5-B2E0-9277947B2672}" destId="{449E4C35-E111-4196-95E9-6FE1D912E60D}" srcOrd="7" destOrd="0" presId="urn:microsoft.com/office/officeart/2008/layout/VerticalAccentList"/>
    <dgm:cxn modelId="{C9C880EA-D60E-4FD3-801C-B88DD1BC5B9B}" type="presParOf" srcId="{61BF1139-EBB7-44C1-9B5C-BF734ED781E9}" destId="{05D677A6-E64E-48A7-98AF-F3DCED9801DE}" srcOrd="2" destOrd="0" presId="urn:microsoft.com/office/officeart/2008/layout/VerticalAccentList"/>
    <dgm:cxn modelId="{D50A7931-CEDD-42BD-B47E-2FFD08B54C48}" type="presParOf" srcId="{61BF1139-EBB7-44C1-9B5C-BF734ED781E9}" destId="{2EFD312B-8750-4B56-BB19-87EA3BBC502B}" srcOrd="3" destOrd="0" presId="urn:microsoft.com/office/officeart/2008/layout/VerticalAccentList"/>
    <dgm:cxn modelId="{B87C21AD-E4D4-474B-AB87-A24798AE601C}" type="presParOf" srcId="{2EFD312B-8750-4B56-BB19-87EA3BBC502B}" destId="{F3C1E6FF-D6E6-429F-81BA-3C5AD1B39CB3}" srcOrd="0" destOrd="0" presId="urn:microsoft.com/office/officeart/2008/layout/VerticalAccentList"/>
    <dgm:cxn modelId="{B1B19C72-7768-4EFE-9013-C79A7ED75680}" type="presParOf" srcId="{61BF1139-EBB7-44C1-9B5C-BF734ED781E9}" destId="{D781489D-5D44-44DD-A79D-07ECCC6B78C5}" srcOrd="4" destOrd="0" presId="urn:microsoft.com/office/officeart/2008/layout/VerticalAccentList"/>
    <dgm:cxn modelId="{8D049F19-30B5-40F5-A03C-BC5A93488D3A}" type="presParOf" srcId="{D781489D-5D44-44DD-A79D-07ECCC6B78C5}" destId="{3887F196-CEC6-474F-BCD7-B8070EE9F993}" srcOrd="0" destOrd="0" presId="urn:microsoft.com/office/officeart/2008/layout/VerticalAccentList"/>
    <dgm:cxn modelId="{023A2B22-295A-4846-ABDB-DAC3237BDFF5}" type="presParOf" srcId="{D781489D-5D44-44DD-A79D-07ECCC6B78C5}" destId="{10B93576-086F-416B-90FC-94A18BDE1040}" srcOrd="1" destOrd="0" presId="urn:microsoft.com/office/officeart/2008/layout/VerticalAccentList"/>
    <dgm:cxn modelId="{CEF05E07-8829-4CA0-B1ED-1BE32EF3C6BD}" type="presParOf" srcId="{D781489D-5D44-44DD-A79D-07ECCC6B78C5}" destId="{A0999852-518E-46DA-BEA8-F647AB398E8F}" srcOrd="2" destOrd="0" presId="urn:microsoft.com/office/officeart/2008/layout/VerticalAccentList"/>
    <dgm:cxn modelId="{21550E76-95B7-419E-A7C4-1CD781A65856}" type="presParOf" srcId="{D781489D-5D44-44DD-A79D-07ECCC6B78C5}" destId="{0637C0EA-8564-4BFF-9AE5-C2281D816F61}" srcOrd="3" destOrd="0" presId="urn:microsoft.com/office/officeart/2008/layout/VerticalAccentList"/>
    <dgm:cxn modelId="{A2DDF19F-9715-4E3D-9DC6-FD5C5DD67607}" type="presParOf" srcId="{D781489D-5D44-44DD-A79D-07ECCC6B78C5}" destId="{528A7B8A-45E2-449B-9966-3E7B5D5BCEDA}" srcOrd="4" destOrd="0" presId="urn:microsoft.com/office/officeart/2008/layout/VerticalAccentList"/>
    <dgm:cxn modelId="{EB876A0E-C15C-405D-B487-F09DA4EEA844}" type="presParOf" srcId="{D781489D-5D44-44DD-A79D-07ECCC6B78C5}" destId="{7F8BDEA0-D2F6-4575-B8D5-FB48FE7E04D6}" srcOrd="5" destOrd="0" presId="urn:microsoft.com/office/officeart/2008/layout/VerticalAccentList"/>
    <dgm:cxn modelId="{7B9C826D-BD34-49B3-B65F-A904DFBE4668}" type="presParOf" srcId="{D781489D-5D44-44DD-A79D-07ECCC6B78C5}" destId="{D5B65BE3-B3E1-4CCB-8125-2471CE368B76}" srcOrd="6" destOrd="0" presId="urn:microsoft.com/office/officeart/2008/layout/VerticalAccentList"/>
    <dgm:cxn modelId="{14409899-D915-47EE-89FF-426FCD20BD06}" type="presParOf" srcId="{D781489D-5D44-44DD-A79D-07ECCC6B78C5}" destId="{1A84BFC8-5DA9-4879-BB77-972B40FEA5DA}" srcOrd="7" destOrd="0" presId="urn:microsoft.com/office/officeart/2008/layout/VerticalAccentList"/>
    <dgm:cxn modelId="{693CF763-94E9-4784-AB39-A546B497C577}" type="presParOf" srcId="{61BF1139-EBB7-44C1-9B5C-BF734ED781E9}" destId="{2E49ED72-5DF0-451B-955E-8BF0F4FEB764}" srcOrd="5" destOrd="0" presId="urn:microsoft.com/office/officeart/2008/layout/VerticalAccentList"/>
    <dgm:cxn modelId="{7A26EA12-4254-41BA-B761-77C4A0455108}" type="presParOf" srcId="{61BF1139-EBB7-44C1-9B5C-BF734ED781E9}" destId="{627B1FFC-5BC1-4A24-BA27-314C70BEF170}" srcOrd="6" destOrd="0" presId="urn:microsoft.com/office/officeart/2008/layout/VerticalAccentList"/>
    <dgm:cxn modelId="{B1094268-BE64-413B-9FD8-5BC90C662095}" type="presParOf" srcId="{627B1FFC-5BC1-4A24-BA27-314C70BEF170}" destId="{92A32050-C63A-44A5-9D22-3EE22952AD80}" srcOrd="0" destOrd="0" presId="urn:microsoft.com/office/officeart/2008/layout/VerticalAccentList"/>
    <dgm:cxn modelId="{45A11E92-B14D-42A8-99B0-5891357A241F}" type="presParOf" srcId="{61BF1139-EBB7-44C1-9B5C-BF734ED781E9}" destId="{95A253DC-8466-42B8-8367-7FEEBD3EE01E}" srcOrd="7" destOrd="0" presId="urn:microsoft.com/office/officeart/2008/layout/VerticalAccentList"/>
    <dgm:cxn modelId="{A93F73BA-E202-4652-8BEA-E2E391273ED4}" type="presParOf" srcId="{95A253DC-8466-42B8-8367-7FEEBD3EE01E}" destId="{FCDBE524-BF20-4FA2-A0AD-9904C1D32793}" srcOrd="0" destOrd="0" presId="urn:microsoft.com/office/officeart/2008/layout/VerticalAccentList"/>
    <dgm:cxn modelId="{30C28B99-4E3F-4C0A-8183-2E6C99D3F09E}" type="presParOf" srcId="{95A253DC-8466-42B8-8367-7FEEBD3EE01E}" destId="{5E666CF3-F4CD-4C76-B866-251E92E759A7}" srcOrd="1" destOrd="0" presId="urn:microsoft.com/office/officeart/2008/layout/VerticalAccentList"/>
    <dgm:cxn modelId="{986AC5FF-0456-4CCC-BFDB-D6EBE4BECB16}" type="presParOf" srcId="{95A253DC-8466-42B8-8367-7FEEBD3EE01E}" destId="{B4796AD1-6E7C-4CAF-88B4-5313912CBCEF}" srcOrd="2" destOrd="0" presId="urn:microsoft.com/office/officeart/2008/layout/VerticalAccentList"/>
    <dgm:cxn modelId="{2662B8CA-2AB2-4BB6-8521-FDE10A2D03C8}" type="presParOf" srcId="{95A253DC-8466-42B8-8367-7FEEBD3EE01E}" destId="{D3CCDBBC-03CF-447B-BBC2-4C1A3C9B5858}" srcOrd="3" destOrd="0" presId="urn:microsoft.com/office/officeart/2008/layout/VerticalAccentList"/>
    <dgm:cxn modelId="{681926A2-C9D8-462D-9719-E6F2F361AA15}" type="presParOf" srcId="{95A253DC-8466-42B8-8367-7FEEBD3EE01E}" destId="{F3DD3D90-BA9B-4406-BE11-D19661CCD8DA}" srcOrd="4" destOrd="0" presId="urn:microsoft.com/office/officeart/2008/layout/VerticalAccentList"/>
    <dgm:cxn modelId="{DD2B744C-6A4A-4A03-8A59-1AEFAA8AF590}" type="presParOf" srcId="{95A253DC-8466-42B8-8367-7FEEBD3EE01E}" destId="{CE95E28F-E52E-480B-A846-8FD6EBD39CB9}" srcOrd="5" destOrd="0" presId="urn:microsoft.com/office/officeart/2008/layout/VerticalAccentList"/>
    <dgm:cxn modelId="{5B47CC7E-0F5A-4AF4-AF4C-EBF5B0E0752E}" type="presParOf" srcId="{95A253DC-8466-42B8-8367-7FEEBD3EE01E}" destId="{58B012B9-AFB3-4803-8E50-9F583AB678A7}" srcOrd="6" destOrd="0" presId="urn:microsoft.com/office/officeart/2008/layout/VerticalAccentList"/>
    <dgm:cxn modelId="{7C930C7A-4992-4775-9A1F-BE96C5613FC4}" type="presParOf" srcId="{95A253DC-8466-42B8-8367-7FEEBD3EE01E}" destId="{D797DFC1-390A-4C4D-B9D0-DFC5E24AEEC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87754-FB20-4CC5-8811-1194A68AFC62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482EE220-00E7-4FE1-B14C-48803005A398}">
      <dgm:prSet phldrT="[Текст]" custT="1"/>
      <dgm:spPr/>
      <dgm:t>
        <a:bodyPr/>
        <a:lstStyle/>
        <a:p>
          <a:r>
            <a:rPr lang="ru-RU" sz="2800" dirty="0"/>
            <a:t>Официальные СМИ</a:t>
          </a:r>
        </a:p>
      </dgm:t>
    </dgm:pt>
    <dgm:pt modelId="{7EC4704F-7CD6-4D8F-9DD6-B1413E1F4F7E}" type="parTrans" cxnId="{5EB1E22A-6639-4845-BBF4-E1E4855BA52A}">
      <dgm:prSet/>
      <dgm:spPr/>
      <dgm:t>
        <a:bodyPr/>
        <a:lstStyle/>
        <a:p>
          <a:endParaRPr lang="ru-RU"/>
        </a:p>
      </dgm:t>
    </dgm:pt>
    <dgm:pt modelId="{5B1E2FD1-12D9-48FE-8201-2F41BF03CE75}" type="sibTrans" cxnId="{5EB1E22A-6639-4845-BBF4-E1E4855BA52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 w="57150"/>
      </dgm:spPr>
      <dgm:t>
        <a:bodyPr/>
        <a:lstStyle/>
        <a:p>
          <a:endParaRPr lang="ru-RU"/>
        </a:p>
      </dgm:t>
    </dgm:pt>
    <dgm:pt modelId="{B9FC8E76-3F51-4432-A6BC-A20B73876E69}">
      <dgm:prSet phldrT="[Текст]" custT="1"/>
      <dgm:spPr/>
      <dgm:t>
        <a:bodyPr/>
        <a:lstStyle/>
        <a:p>
          <a:r>
            <a:rPr lang="ru-RU" sz="2800" dirty="0"/>
            <a:t>Неофициальные СМИ</a:t>
          </a:r>
        </a:p>
      </dgm:t>
    </dgm:pt>
    <dgm:pt modelId="{73EF2AC0-23FC-4FD4-BA3C-F7C4A465DE00}" type="parTrans" cxnId="{BEF48BF9-03F2-4BDA-85E9-6DB75B9B2C62}">
      <dgm:prSet/>
      <dgm:spPr/>
      <dgm:t>
        <a:bodyPr/>
        <a:lstStyle/>
        <a:p>
          <a:endParaRPr lang="ru-RU"/>
        </a:p>
      </dgm:t>
    </dgm:pt>
    <dgm:pt modelId="{8C96812E-EE05-46EF-9F75-7155C41B5CD0}" type="sibTrans" cxnId="{BEF48BF9-03F2-4BDA-85E9-6DB75B9B2C62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947DAB1-057D-4456-B5B9-59EBDDE1EE06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 w="38100">
          <a:solidFill>
            <a:schemeClr val="bg1"/>
          </a:solidFill>
        </a:ln>
      </dgm:spPr>
      <dgm:t>
        <a:bodyPr/>
        <a:lstStyle/>
        <a:p>
          <a:r>
            <a:rPr lang="en-US" dirty="0"/>
            <a:t>MAX </a:t>
          </a:r>
          <a:r>
            <a:rPr lang="ru-RU" dirty="0"/>
            <a:t>балл</a:t>
          </a:r>
        </a:p>
      </dgm:t>
    </dgm:pt>
    <dgm:pt modelId="{88607D5B-8E41-4648-9C00-1114F4281509}" type="parTrans" cxnId="{07402E22-06AD-442A-B62F-BADE6FE714F8}">
      <dgm:prSet/>
      <dgm:spPr/>
      <dgm:t>
        <a:bodyPr/>
        <a:lstStyle/>
        <a:p>
          <a:endParaRPr lang="ru-RU"/>
        </a:p>
      </dgm:t>
    </dgm:pt>
    <dgm:pt modelId="{7BF9B5F9-72D8-4D53-9FD4-CA837C76A76A}" type="sibTrans" cxnId="{07402E22-06AD-442A-B62F-BADE6FE714F8}">
      <dgm:prSet/>
      <dgm:spPr/>
      <dgm:t>
        <a:bodyPr/>
        <a:lstStyle/>
        <a:p>
          <a:endParaRPr lang="ru-RU"/>
        </a:p>
      </dgm:t>
    </dgm:pt>
    <dgm:pt modelId="{066923E5-D545-45AA-B2E0-58A3659F4B6F}" type="pres">
      <dgm:prSet presAssocID="{5F187754-FB20-4CC5-8811-1194A68AFC62}" presName="Name0" presStyleCnt="0">
        <dgm:presLayoutVars>
          <dgm:dir/>
          <dgm:resizeHandles val="exact"/>
        </dgm:presLayoutVars>
      </dgm:prSet>
      <dgm:spPr/>
    </dgm:pt>
    <dgm:pt modelId="{7F837910-A678-42CD-A136-5B72B385B182}" type="pres">
      <dgm:prSet presAssocID="{5F187754-FB20-4CC5-8811-1194A68AFC62}" presName="vNodes" presStyleCnt="0"/>
      <dgm:spPr/>
    </dgm:pt>
    <dgm:pt modelId="{F983DD00-91C4-4A26-B179-2FB4F7786ED1}" type="pres">
      <dgm:prSet presAssocID="{482EE220-00E7-4FE1-B14C-48803005A398}" presName="node" presStyleLbl="node1" presStyleIdx="0" presStyleCnt="3" custScaleX="217388" custLinFactNeighborX="1543" custLinFactNeighborY="-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16CCB-0FE0-4559-B429-4923C7A7EB03}" type="pres">
      <dgm:prSet presAssocID="{5B1E2FD1-12D9-48FE-8201-2F41BF03CE75}" presName="spacerT" presStyleCnt="0"/>
      <dgm:spPr/>
    </dgm:pt>
    <dgm:pt modelId="{0921BABD-1118-4B3E-9510-9E81EC811209}" type="pres">
      <dgm:prSet presAssocID="{5B1E2FD1-12D9-48FE-8201-2F41BF03CE7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89BD7C0-F8F5-40B5-A504-772DA985144E}" type="pres">
      <dgm:prSet presAssocID="{5B1E2FD1-12D9-48FE-8201-2F41BF03CE75}" presName="spacerB" presStyleCnt="0"/>
      <dgm:spPr/>
    </dgm:pt>
    <dgm:pt modelId="{D4DF2063-B8F1-4753-8A33-063C596F81EE}" type="pres">
      <dgm:prSet presAssocID="{B9FC8E76-3F51-4432-A6BC-A20B73876E69}" presName="node" presStyleLbl="node1" presStyleIdx="1" presStyleCnt="3" custScaleX="217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AEBC4-E2C6-478D-9A46-987B345D814C}" type="pres">
      <dgm:prSet presAssocID="{5F187754-FB20-4CC5-8811-1194A68AFC62}" presName="sibTransLast" presStyleLbl="sibTrans2D1" presStyleIdx="1" presStyleCnt="2" custScaleX="216705" custLinFactX="-4794" custLinFactNeighborX="-100000" custLinFactNeighborY="-6999"/>
      <dgm:spPr/>
      <dgm:t>
        <a:bodyPr/>
        <a:lstStyle/>
        <a:p>
          <a:endParaRPr lang="ru-RU"/>
        </a:p>
      </dgm:t>
    </dgm:pt>
    <dgm:pt modelId="{6AB1548B-E143-49D0-8AF5-DB5BFEDF07F5}" type="pres">
      <dgm:prSet presAssocID="{5F187754-FB20-4CC5-8811-1194A68AFC6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3046457-AC8E-4D25-9322-D507D50F5CCA}" type="pres">
      <dgm:prSet presAssocID="{5F187754-FB20-4CC5-8811-1194A68AFC6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48BF9-03F2-4BDA-85E9-6DB75B9B2C62}" srcId="{5F187754-FB20-4CC5-8811-1194A68AFC62}" destId="{B9FC8E76-3F51-4432-A6BC-A20B73876E69}" srcOrd="1" destOrd="0" parTransId="{73EF2AC0-23FC-4FD4-BA3C-F7C4A465DE00}" sibTransId="{8C96812E-EE05-46EF-9F75-7155C41B5CD0}"/>
    <dgm:cxn modelId="{659EE42A-61DC-491A-AD43-1AA7557FBFCA}" type="presOf" srcId="{482EE220-00E7-4FE1-B14C-48803005A398}" destId="{F983DD00-91C4-4A26-B179-2FB4F7786ED1}" srcOrd="0" destOrd="0" presId="urn:microsoft.com/office/officeart/2005/8/layout/equation2"/>
    <dgm:cxn modelId="{07402E22-06AD-442A-B62F-BADE6FE714F8}" srcId="{5F187754-FB20-4CC5-8811-1194A68AFC62}" destId="{2947DAB1-057D-4456-B5B9-59EBDDE1EE06}" srcOrd="2" destOrd="0" parTransId="{88607D5B-8E41-4648-9C00-1114F4281509}" sibTransId="{7BF9B5F9-72D8-4D53-9FD4-CA837C76A76A}"/>
    <dgm:cxn modelId="{04599D38-EE4C-4633-AC5A-A4C8C717B28A}" type="presOf" srcId="{8C96812E-EE05-46EF-9F75-7155C41B5CD0}" destId="{E29AEBC4-E2C6-478D-9A46-987B345D814C}" srcOrd="0" destOrd="0" presId="urn:microsoft.com/office/officeart/2005/8/layout/equation2"/>
    <dgm:cxn modelId="{29E74CCD-BFB2-4D31-9811-308F0C9C4EB3}" type="presOf" srcId="{B9FC8E76-3F51-4432-A6BC-A20B73876E69}" destId="{D4DF2063-B8F1-4753-8A33-063C596F81EE}" srcOrd="0" destOrd="0" presId="urn:microsoft.com/office/officeart/2005/8/layout/equation2"/>
    <dgm:cxn modelId="{ACF30A77-7432-4B49-91D8-BF46DF38CF4F}" type="presOf" srcId="{5F187754-FB20-4CC5-8811-1194A68AFC62}" destId="{066923E5-D545-45AA-B2E0-58A3659F4B6F}" srcOrd="0" destOrd="0" presId="urn:microsoft.com/office/officeart/2005/8/layout/equation2"/>
    <dgm:cxn modelId="{8819AB31-B6D0-43F3-AED8-C0D69A6F1760}" type="presOf" srcId="{8C96812E-EE05-46EF-9F75-7155C41B5CD0}" destId="{6AB1548B-E143-49D0-8AF5-DB5BFEDF07F5}" srcOrd="1" destOrd="0" presId="urn:microsoft.com/office/officeart/2005/8/layout/equation2"/>
    <dgm:cxn modelId="{9CD54AF4-B907-437B-AFF4-93955AF3CC33}" type="presOf" srcId="{5B1E2FD1-12D9-48FE-8201-2F41BF03CE75}" destId="{0921BABD-1118-4B3E-9510-9E81EC811209}" srcOrd="0" destOrd="0" presId="urn:microsoft.com/office/officeart/2005/8/layout/equation2"/>
    <dgm:cxn modelId="{5EB1E22A-6639-4845-BBF4-E1E4855BA52A}" srcId="{5F187754-FB20-4CC5-8811-1194A68AFC62}" destId="{482EE220-00E7-4FE1-B14C-48803005A398}" srcOrd="0" destOrd="0" parTransId="{7EC4704F-7CD6-4D8F-9DD6-B1413E1F4F7E}" sibTransId="{5B1E2FD1-12D9-48FE-8201-2F41BF03CE75}"/>
    <dgm:cxn modelId="{B5574020-3BBE-4D59-A5F3-8CB7E8D61F08}" type="presOf" srcId="{2947DAB1-057D-4456-B5B9-59EBDDE1EE06}" destId="{73046457-AC8E-4D25-9322-D507D50F5CCA}" srcOrd="0" destOrd="0" presId="urn:microsoft.com/office/officeart/2005/8/layout/equation2"/>
    <dgm:cxn modelId="{053A26B8-5B27-4F88-9FF9-8A177F68875F}" type="presParOf" srcId="{066923E5-D545-45AA-B2E0-58A3659F4B6F}" destId="{7F837910-A678-42CD-A136-5B72B385B182}" srcOrd="0" destOrd="0" presId="urn:microsoft.com/office/officeart/2005/8/layout/equation2"/>
    <dgm:cxn modelId="{1F187C78-4F3B-4292-A35F-2C1522B9955C}" type="presParOf" srcId="{7F837910-A678-42CD-A136-5B72B385B182}" destId="{F983DD00-91C4-4A26-B179-2FB4F7786ED1}" srcOrd="0" destOrd="0" presId="urn:microsoft.com/office/officeart/2005/8/layout/equation2"/>
    <dgm:cxn modelId="{9ED2BA95-BB73-4EB6-B00A-69FEE0EC8BB8}" type="presParOf" srcId="{7F837910-A678-42CD-A136-5B72B385B182}" destId="{62B16CCB-0FE0-4559-B429-4923C7A7EB03}" srcOrd="1" destOrd="0" presId="urn:microsoft.com/office/officeart/2005/8/layout/equation2"/>
    <dgm:cxn modelId="{B940DA56-AE4E-4723-ACB7-EAC49104B035}" type="presParOf" srcId="{7F837910-A678-42CD-A136-5B72B385B182}" destId="{0921BABD-1118-4B3E-9510-9E81EC811209}" srcOrd="2" destOrd="0" presId="urn:microsoft.com/office/officeart/2005/8/layout/equation2"/>
    <dgm:cxn modelId="{33C8B6CF-E7F9-4747-B1AF-820A1AF0DE2E}" type="presParOf" srcId="{7F837910-A678-42CD-A136-5B72B385B182}" destId="{689BD7C0-F8F5-40B5-A504-772DA985144E}" srcOrd="3" destOrd="0" presId="urn:microsoft.com/office/officeart/2005/8/layout/equation2"/>
    <dgm:cxn modelId="{96AFA378-1BD1-4A51-B833-A18F548F10E1}" type="presParOf" srcId="{7F837910-A678-42CD-A136-5B72B385B182}" destId="{D4DF2063-B8F1-4753-8A33-063C596F81EE}" srcOrd="4" destOrd="0" presId="urn:microsoft.com/office/officeart/2005/8/layout/equation2"/>
    <dgm:cxn modelId="{948A2D92-4371-4197-812C-72C91C6419CE}" type="presParOf" srcId="{066923E5-D545-45AA-B2E0-58A3659F4B6F}" destId="{E29AEBC4-E2C6-478D-9A46-987B345D814C}" srcOrd="1" destOrd="0" presId="urn:microsoft.com/office/officeart/2005/8/layout/equation2"/>
    <dgm:cxn modelId="{91F5D9AC-D7CE-439C-A7D2-88984C32ECFB}" type="presParOf" srcId="{E29AEBC4-E2C6-478D-9A46-987B345D814C}" destId="{6AB1548B-E143-49D0-8AF5-DB5BFEDF07F5}" srcOrd="0" destOrd="0" presId="urn:microsoft.com/office/officeart/2005/8/layout/equation2"/>
    <dgm:cxn modelId="{CC15798C-AC65-4185-A3A3-A65E67816602}" type="presParOf" srcId="{066923E5-D545-45AA-B2E0-58A3659F4B6F}" destId="{73046457-AC8E-4D25-9322-D507D50F5CC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2BC738-3E51-45F3-93B1-D4F96C8F7B6E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275AD8F-3B93-4CB2-BD2F-F5271194BE9B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Полное наименование государственной программы</a:t>
          </a:r>
        </a:p>
      </dgm:t>
    </dgm:pt>
    <dgm:pt modelId="{186102E2-8340-41A4-B1F6-EB363983D5A7}" type="parTrans" cxnId="{FB3103AD-8340-47F5-85DE-DB8FF48A52E0}">
      <dgm:prSet/>
      <dgm:spPr/>
      <dgm:t>
        <a:bodyPr/>
        <a:lstStyle/>
        <a:p>
          <a:endParaRPr lang="ru-RU"/>
        </a:p>
      </dgm:t>
    </dgm:pt>
    <dgm:pt modelId="{E89CA07F-5A50-4508-887F-B6062029DCBC}" type="sibTrans" cxnId="{FB3103AD-8340-47F5-85DE-DB8FF48A52E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крепка"/>
        </a:ext>
      </dgm:extLst>
    </dgm:pt>
    <dgm:pt modelId="{AB00B852-3EFC-4A37-AFCE-912CF346F8A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Полное наименование общественного проекта</a:t>
          </a:r>
        </a:p>
      </dgm:t>
    </dgm:pt>
    <dgm:pt modelId="{5EB1D021-DFFD-4663-A5CE-262829A475BE}" type="parTrans" cxnId="{9EC23341-08D5-4284-8146-5A42FB3629F0}">
      <dgm:prSet/>
      <dgm:spPr/>
      <dgm:t>
        <a:bodyPr/>
        <a:lstStyle/>
        <a:p>
          <a:endParaRPr lang="ru-RU"/>
        </a:p>
      </dgm:t>
    </dgm:pt>
    <dgm:pt modelId="{43A2E779-86B1-4C91-B651-5FC5918E71B4}" type="sibTrans" cxnId="{9EC23341-08D5-4284-8146-5A42FB3629F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Отзыв клиента"/>
        </a:ext>
      </dgm:extLst>
    </dgm:pt>
    <dgm:pt modelId="{E93E8BF8-1CA6-4722-9C78-6AB10108B507}" type="pres">
      <dgm:prSet presAssocID="{1B2BC738-3E51-45F3-93B1-D4F96C8F7B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DEB9D9-80EE-44A4-917F-24F6F6E519D5}" type="pres">
      <dgm:prSet presAssocID="{1B2BC738-3E51-45F3-93B1-D4F96C8F7B6E}" presName="dot1" presStyleLbl="alignNode1" presStyleIdx="0" presStyleCnt="10"/>
      <dgm:spPr/>
    </dgm:pt>
    <dgm:pt modelId="{FE1ECAE3-AE36-4235-B58B-F72AC5A132E8}" type="pres">
      <dgm:prSet presAssocID="{1B2BC738-3E51-45F3-93B1-D4F96C8F7B6E}" presName="dot2" presStyleLbl="alignNode1" presStyleIdx="1" presStyleCnt="10"/>
      <dgm:spPr/>
    </dgm:pt>
    <dgm:pt modelId="{3F363AAC-EA3C-4CF0-A711-897E1A1FEA2B}" type="pres">
      <dgm:prSet presAssocID="{1B2BC738-3E51-45F3-93B1-D4F96C8F7B6E}" presName="dot3" presStyleLbl="alignNode1" presStyleIdx="2" presStyleCnt="10"/>
      <dgm:spPr/>
    </dgm:pt>
    <dgm:pt modelId="{2604A587-904B-4AA3-9B3C-EC17E0E27B93}" type="pres">
      <dgm:prSet presAssocID="{1B2BC738-3E51-45F3-93B1-D4F96C8F7B6E}" presName="dotArrow1" presStyleLbl="alignNode1" presStyleIdx="3" presStyleCnt="10"/>
      <dgm:spPr/>
    </dgm:pt>
    <dgm:pt modelId="{53F98369-3E18-415C-870A-6A8FF9A08CB7}" type="pres">
      <dgm:prSet presAssocID="{1B2BC738-3E51-45F3-93B1-D4F96C8F7B6E}" presName="dotArrow2" presStyleLbl="alignNode1" presStyleIdx="4" presStyleCnt="10"/>
      <dgm:spPr/>
    </dgm:pt>
    <dgm:pt modelId="{92A55A53-48DF-4C8F-9290-341F8A3D7C5B}" type="pres">
      <dgm:prSet presAssocID="{1B2BC738-3E51-45F3-93B1-D4F96C8F7B6E}" presName="dotArrow3" presStyleLbl="alignNode1" presStyleIdx="5" presStyleCnt="10"/>
      <dgm:spPr/>
    </dgm:pt>
    <dgm:pt modelId="{E5CD7679-36BA-4AB6-A3A3-2C31B2506351}" type="pres">
      <dgm:prSet presAssocID="{1B2BC738-3E51-45F3-93B1-D4F96C8F7B6E}" presName="dotArrow4" presStyleLbl="alignNode1" presStyleIdx="6" presStyleCnt="10"/>
      <dgm:spPr/>
    </dgm:pt>
    <dgm:pt modelId="{C605465D-B9D5-470B-9185-6DF7C6337190}" type="pres">
      <dgm:prSet presAssocID="{1B2BC738-3E51-45F3-93B1-D4F96C8F7B6E}" presName="dotArrow5" presStyleLbl="alignNode1" presStyleIdx="7" presStyleCnt="10"/>
      <dgm:spPr/>
    </dgm:pt>
    <dgm:pt modelId="{0ADA8832-F4D3-4915-9905-F38B5718D311}" type="pres">
      <dgm:prSet presAssocID="{1B2BC738-3E51-45F3-93B1-D4F96C8F7B6E}" presName="dotArrow6" presStyleLbl="alignNode1" presStyleIdx="8" presStyleCnt="10"/>
      <dgm:spPr/>
    </dgm:pt>
    <dgm:pt modelId="{DFE2EC4D-473D-45D2-AE96-04E4D890D293}" type="pres">
      <dgm:prSet presAssocID="{1B2BC738-3E51-45F3-93B1-D4F96C8F7B6E}" presName="dotArrow7" presStyleLbl="alignNode1" presStyleIdx="9" presStyleCnt="10"/>
      <dgm:spPr/>
    </dgm:pt>
    <dgm:pt modelId="{ECC20CAB-1D4C-41BD-A7C6-8340F093AD82}" type="pres">
      <dgm:prSet presAssocID="{6275AD8F-3B93-4CB2-BD2F-F5271194BE9B}" presName="parTx1" presStyleLbl="node1" presStyleIdx="0" presStyleCnt="2" custLinFactNeighborX="638" custLinFactNeighborY="4196"/>
      <dgm:spPr/>
      <dgm:t>
        <a:bodyPr/>
        <a:lstStyle/>
        <a:p>
          <a:endParaRPr lang="ru-RU"/>
        </a:p>
      </dgm:t>
    </dgm:pt>
    <dgm:pt modelId="{1FE06348-A12A-48FD-B441-C056D042C99C}" type="pres">
      <dgm:prSet presAssocID="{E89CA07F-5A50-4508-887F-B6062029DCBC}" presName="picture1" presStyleCnt="0"/>
      <dgm:spPr/>
    </dgm:pt>
    <dgm:pt modelId="{0410E5E1-020E-4C11-8A78-6CEFC2B6D618}" type="pres">
      <dgm:prSet presAssocID="{E89CA07F-5A50-4508-887F-B6062029DCBC}" presName="imageRepeatNode" presStyleLbl="fgImgPlace1" presStyleIdx="0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125153-74F1-4BBF-918F-C2735915AC7E}" type="pres">
      <dgm:prSet presAssocID="{AB00B852-3EFC-4A37-AFCE-912CF346F8A2}" presName="parTx2" presStyleLbl="node1" presStyleIdx="1" presStyleCnt="2" custLinFactNeighborX="638" custLinFactNeighborY="1838"/>
      <dgm:spPr/>
      <dgm:t>
        <a:bodyPr/>
        <a:lstStyle/>
        <a:p>
          <a:endParaRPr lang="ru-RU"/>
        </a:p>
      </dgm:t>
    </dgm:pt>
    <dgm:pt modelId="{EA95C077-1410-4275-A847-B33E5E48EC25}" type="pres">
      <dgm:prSet presAssocID="{43A2E779-86B1-4C91-B651-5FC5918E71B4}" presName="picture2" presStyleCnt="0"/>
      <dgm:spPr/>
    </dgm:pt>
    <dgm:pt modelId="{574F2C4C-0FAC-4153-ADED-0205BC0B643F}" type="pres">
      <dgm:prSet presAssocID="{43A2E779-86B1-4C91-B651-5FC5918E71B4}" presName="imageRepeatNode" presStyleLbl="fgImgPlace1" presStyleIdx="1" presStyleCnt="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72F321F-4147-45BB-8EB2-C067F945B97B}" type="presOf" srcId="{43A2E779-86B1-4C91-B651-5FC5918E71B4}" destId="{574F2C4C-0FAC-4153-ADED-0205BC0B643F}" srcOrd="0" destOrd="0" presId="urn:microsoft.com/office/officeart/2008/layout/AscendingPictureAccentProcess"/>
    <dgm:cxn modelId="{94CD566F-314F-40B5-BA11-5D06D6F3747F}" type="presOf" srcId="{1B2BC738-3E51-45F3-93B1-D4F96C8F7B6E}" destId="{E93E8BF8-1CA6-4722-9C78-6AB10108B507}" srcOrd="0" destOrd="0" presId="urn:microsoft.com/office/officeart/2008/layout/AscendingPictureAccentProcess"/>
    <dgm:cxn modelId="{FB3103AD-8340-47F5-85DE-DB8FF48A52E0}" srcId="{1B2BC738-3E51-45F3-93B1-D4F96C8F7B6E}" destId="{6275AD8F-3B93-4CB2-BD2F-F5271194BE9B}" srcOrd="0" destOrd="0" parTransId="{186102E2-8340-41A4-B1F6-EB363983D5A7}" sibTransId="{E89CA07F-5A50-4508-887F-B6062029DCBC}"/>
    <dgm:cxn modelId="{B3D25257-DB93-4F26-871A-E175B826B07F}" type="presOf" srcId="{E89CA07F-5A50-4508-887F-B6062029DCBC}" destId="{0410E5E1-020E-4C11-8A78-6CEFC2B6D618}" srcOrd="0" destOrd="0" presId="urn:microsoft.com/office/officeart/2008/layout/AscendingPictureAccentProcess"/>
    <dgm:cxn modelId="{7408EE48-51D8-4244-8728-12E7BDE8500A}" type="presOf" srcId="{AB00B852-3EFC-4A37-AFCE-912CF346F8A2}" destId="{C6125153-74F1-4BBF-918F-C2735915AC7E}" srcOrd="0" destOrd="0" presId="urn:microsoft.com/office/officeart/2008/layout/AscendingPictureAccentProcess"/>
    <dgm:cxn modelId="{FF728027-789A-4C42-AE62-F3940F9BA0ED}" type="presOf" srcId="{6275AD8F-3B93-4CB2-BD2F-F5271194BE9B}" destId="{ECC20CAB-1D4C-41BD-A7C6-8340F093AD82}" srcOrd="0" destOrd="0" presId="urn:microsoft.com/office/officeart/2008/layout/AscendingPictureAccentProcess"/>
    <dgm:cxn modelId="{9EC23341-08D5-4284-8146-5A42FB3629F0}" srcId="{1B2BC738-3E51-45F3-93B1-D4F96C8F7B6E}" destId="{AB00B852-3EFC-4A37-AFCE-912CF346F8A2}" srcOrd="1" destOrd="0" parTransId="{5EB1D021-DFFD-4663-A5CE-262829A475BE}" sibTransId="{43A2E779-86B1-4C91-B651-5FC5918E71B4}"/>
    <dgm:cxn modelId="{976B88D9-747E-42E2-B1EB-B52136953721}" type="presParOf" srcId="{E93E8BF8-1CA6-4722-9C78-6AB10108B507}" destId="{1EDEB9D9-80EE-44A4-917F-24F6F6E519D5}" srcOrd="0" destOrd="0" presId="urn:microsoft.com/office/officeart/2008/layout/AscendingPictureAccentProcess"/>
    <dgm:cxn modelId="{9E34C116-53B1-431B-9D6B-BF56220B6659}" type="presParOf" srcId="{E93E8BF8-1CA6-4722-9C78-6AB10108B507}" destId="{FE1ECAE3-AE36-4235-B58B-F72AC5A132E8}" srcOrd="1" destOrd="0" presId="urn:microsoft.com/office/officeart/2008/layout/AscendingPictureAccentProcess"/>
    <dgm:cxn modelId="{B833C125-ED28-4B22-AC5D-97683D739501}" type="presParOf" srcId="{E93E8BF8-1CA6-4722-9C78-6AB10108B507}" destId="{3F363AAC-EA3C-4CF0-A711-897E1A1FEA2B}" srcOrd="2" destOrd="0" presId="urn:microsoft.com/office/officeart/2008/layout/AscendingPictureAccentProcess"/>
    <dgm:cxn modelId="{65D6C215-CEB3-45C4-97E5-8C9513B7C107}" type="presParOf" srcId="{E93E8BF8-1CA6-4722-9C78-6AB10108B507}" destId="{2604A587-904B-4AA3-9B3C-EC17E0E27B93}" srcOrd="3" destOrd="0" presId="urn:microsoft.com/office/officeart/2008/layout/AscendingPictureAccentProcess"/>
    <dgm:cxn modelId="{F9DDDEA8-3853-401E-8F53-6D4DD0626FBA}" type="presParOf" srcId="{E93E8BF8-1CA6-4722-9C78-6AB10108B507}" destId="{53F98369-3E18-415C-870A-6A8FF9A08CB7}" srcOrd="4" destOrd="0" presId="urn:microsoft.com/office/officeart/2008/layout/AscendingPictureAccentProcess"/>
    <dgm:cxn modelId="{E8A8864E-137E-4A55-B15F-22A12BD21775}" type="presParOf" srcId="{E93E8BF8-1CA6-4722-9C78-6AB10108B507}" destId="{92A55A53-48DF-4C8F-9290-341F8A3D7C5B}" srcOrd="5" destOrd="0" presId="urn:microsoft.com/office/officeart/2008/layout/AscendingPictureAccentProcess"/>
    <dgm:cxn modelId="{1644F136-5360-44B8-BB81-763A8975B4F8}" type="presParOf" srcId="{E93E8BF8-1CA6-4722-9C78-6AB10108B507}" destId="{E5CD7679-36BA-4AB6-A3A3-2C31B2506351}" srcOrd="6" destOrd="0" presId="urn:microsoft.com/office/officeart/2008/layout/AscendingPictureAccentProcess"/>
    <dgm:cxn modelId="{382CC388-4DB9-4BAA-B2EA-FCD53A1AB0D9}" type="presParOf" srcId="{E93E8BF8-1CA6-4722-9C78-6AB10108B507}" destId="{C605465D-B9D5-470B-9185-6DF7C6337190}" srcOrd="7" destOrd="0" presId="urn:microsoft.com/office/officeart/2008/layout/AscendingPictureAccentProcess"/>
    <dgm:cxn modelId="{3A89C5FC-6321-4699-A3E7-3C6C9A7820BB}" type="presParOf" srcId="{E93E8BF8-1CA6-4722-9C78-6AB10108B507}" destId="{0ADA8832-F4D3-4915-9905-F38B5718D311}" srcOrd="8" destOrd="0" presId="urn:microsoft.com/office/officeart/2008/layout/AscendingPictureAccentProcess"/>
    <dgm:cxn modelId="{4324432D-5FA5-4B5E-A158-2358EB1F7A0B}" type="presParOf" srcId="{E93E8BF8-1CA6-4722-9C78-6AB10108B507}" destId="{DFE2EC4D-473D-45D2-AE96-04E4D890D293}" srcOrd="9" destOrd="0" presId="urn:microsoft.com/office/officeart/2008/layout/AscendingPictureAccentProcess"/>
    <dgm:cxn modelId="{7306F208-60DA-4B97-BA59-1803E1813DBA}" type="presParOf" srcId="{E93E8BF8-1CA6-4722-9C78-6AB10108B507}" destId="{ECC20CAB-1D4C-41BD-A7C6-8340F093AD82}" srcOrd="10" destOrd="0" presId="urn:microsoft.com/office/officeart/2008/layout/AscendingPictureAccentProcess"/>
    <dgm:cxn modelId="{F0CB4710-762A-478A-BED8-80CA6EEB0FB3}" type="presParOf" srcId="{E93E8BF8-1CA6-4722-9C78-6AB10108B507}" destId="{1FE06348-A12A-48FD-B441-C056D042C99C}" srcOrd="11" destOrd="0" presId="urn:microsoft.com/office/officeart/2008/layout/AscendingPictureAccentProcess"/>
    <dgm:cxn modelId="{987D9CE0-C769-4F10-BA18-07774B4F4D32}" type="presParOf" srcId="{1FE06348-A12A-48FD-B441-C056D042C99C}" destId="{0410E5E1-020E-4C11-8A78-6CEFC2B6D618}" srcOrd="0" destOrd="0" presId="urn:microsoft.com/office/officeart/2008/layout/AscendingPictureAccentProcess"/>
    <dgm:cxn modelId="{90F87C11-437D-4F1F-B43D-4E69D1B86F38}" type="presParOf" srcId="{E93E8BF8-1CA6-4722-9C78-6AB10108B507}" destId="{C6125153-74F1-4BBF-918F-C2735915AC7E}" srcOrd="12" destOrd="0" presId="urn:microsoft.com/office/officeart/2008/layout/AscendingPictureAccentProcess"/>
    <dgm:cxn modelId="{3D38772E-78ED-4D7F-9197-34E9A203084B}" type="presParOf" srcId="{E93E8BF8-1CA6-4722-9C78-6AB10108B507}" destId="{EA95C077-1410-4275-A847-B33E5E48EC25}" srcOrd="13" destOrd="0" presId="urn:microsoft.com/office/officeart/2008/layout/AscendingPictureAccentProcess"/>
    <dgm:cxn modelId="{76A7139F-5A3F-4949-B314-DB7B947F7AD6}" type="presParOf" srcId="{EA95C077-1410-4275-A847-B33E5E48EC25}" destId="{574F2C4C-0FAC-4153-ADED-0205BC0B643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11787-FF09-45C3-BC78-FF41F4C98E59}">
      <dsp:nvSpPr>
        <dsp:cNvPr id="0" name=""/>
        <dsp:cNvSpPr/>
      </dsp:nvSpPr>
      <dsp:spPr>
        <a:xfrm>
          <a:off x="1391553" y="96"/>
          <a:ext cx="5812662" cy="52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391553" y="96"/>
        <a:ext cx="5812662" cy="528423"/>
      </dsp:txXfrm>
    </dsp:sp>
    <dsp:sp modelId="{10D91AEC-BC0A-4FC1-B7FC-EAAC7AFC17F1}">
      <dsp:nvSpPr>
        <dsp:cNvPr id="0" name=""/>
        <dsp:cNvSpPr/>
      </dsp:nvSpPr>
      <dsp:spPr>
        <a:xfrm>
          <a:off x="1391553" y="528520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94D7A-4B43-4F00-BE55-1B18184D05DF}">
      <dsp:nvSpPr>
        <dsp:cNvPr id="0" name=""/>
        <dsp:cNvSpPr/>
      </dsp:nvSpPr>
      <dsp:spPr>
        <a:xfrm>
          <a:off x="2208555" y="528520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223238"/>
            <a:satOff val="1345"/>
            <a:lumOff val="108"/>
            <a:alphaOff val="0"/>
          </a:schemeClr>
        </a:solidFill>
        <a:ln w="25400" cap="flat" cmpd="sng" algn="ctr">
          <a:solidFill>
            <a:schemeClr val="accent4">
              <a:hueOff val="-223238"/>
              <a:satOff val="1345"/>
              <a:lumOff val="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8AC5B-85C7-4548-AD80-9E004584EBD8}">
      <dsp:nvSpPr>
        <dsp:cNvPr id="0" name=""/>
        <dsp:cNvSpPr/>
      </dsp:nvSpPr>
      <dsp:spPr>
        <a:xfrm>
          <a:off x="3026203" y="528520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446477"/>
            <a:satOff val="2690"/>
            <a:lumOff val="216"/>
            <a:alphaOff val="0"/>
          </a:schemeClr>
        </a:solidFill>
        <a:ln w="25400" cap="flat" cmpd="sng" algn="ctr">
          <a:solidFill>
            <a:schemeClr val="accent4">
              <a:hueOff val="-446477"/>
              <a:satOff val="2690"/>
              <a:lumOff val="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112AF-3F00-4E16-8C08-573A82F49CA4}">
      <dsp:nvSpPr>
        <dsp:cNvPr id="0" name=""/>
        <dsp:cNvSpPr/>
      </dsp:nvSpPr>
      <dsp:spPr>
        <a:xfrm>
          <a:off x="3843205" y="528520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669715"/>
            <a:satOff val="4035"/>
            <a:lumOff val="323"/>
            <a:alphaOff val="0"/>
          </a:schemeClr>
        </a:solidFill>
        <a:ln w="25400" cap="flat" cmpd="sng" algn="ctr">
          <a:solidFill>
            <a:schemeClr val="accent4">
              <a:hueOff val="-669715"/>
              <a:satOff val="4035"/>
              <a:lumOff val="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D51B7-1656-4ECD-8FD5-4DB13728F960}">
      <dsp:nvSpPr>
        <dsp:cNvPr id="0" name=""/>
        <dsp:cNvSpPr/>
      </dsp:nvSpPr>
      <dsp:spPr>
        <a:xfrm>
          <a:off x="4660853" y="528520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B4673-4597-4AAB-923B-0EC0237955DA}">
      <dsp:nvSpPr>
        <dsp:cNvPr id="0" name=""/>
        <dsp:cNvSpPr/>
      </dsp:nvSpPr>
      <dsp:spPr>
        <a:xfrm>
          <a:off x="5477855" y="528520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16204-6626-43D0-9357-88065FDE2AA9}">
      <dsp:nvSpPr>
        <dsp:cNvPr id="0" name=""/>
        <dsp:cNvSpPr/>
      </dsp:nvSpPr>
      <dsp:spPr>
        <a:xfrm>
          <a:off x="6264695" y="504053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1339431"/>
            <a:satOff val="8070"/>
            <a:lumOff val="647"/>
            <a:alphaOff val="0"/>
          </a:schemeClr>
        </a:solidFill>
        <a:ln w="25400" cap="flat" cmpd="sng" algn="ctr">
          <a:solidFill>
            <a:schemeClr val="accent4">
              <a:hueOff val="-1339431"/>
              <a:satOff val="8070"/>
              <a:lumOff val="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E4C35-E111-4196-95E9-6FE1D912E60D}">
      <dsp:nvSpPr>
        <dsp:cNvPr id="0" name=""/>
        <dsp:cNvSpPr/>
      </dsp:nvSpPr>
      <dsp:spPr>
        <a:xfrm>
          <a:off x="1391553" y="636162"/>
          <a:ext cx="5888226" cy="8611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Устав поселения</a:t>
          </a:r>
        </a:p>
      </dsp:txBody>
      <dsp:txXfrm>
        <a:off x="1391553" y="636162"/>
        <a:ext cx="5888226" cy="861135"/>
      </dsp:txXfrm>
    </dsp:sp>
    <dsp:sp modelId="{F3C1E6FF-D6E6-429F-81BA-3C5AD1B39CB3}">
      <dsp:nvSpPr>
        <dsp:cNvPr id="0" name=""/>
        <dsp:cNvSpPr/>
      </dsp:nvSpPr>
      <dsp:spPr>
        <a:xfrm>
          <a:off x="1391553" y="1675701"/>
          <a:ext cx="5812662" cy="52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391553" y="1675701"/>
        <a:ext cx="5812662" cy="528423"/>
      </dsp:txXfrm>
    </dsp:sp>
    <dsp:sp modelId="{3887F196-CEC6-474F-BCD7-B8070EE9F993}">
      <dsp:nvSpPr>
        <dsp:cNvPr id="0" name=""/>
        <dsp:cNvSpPr/>
      </dsp:nvSpPr>
      <dsp:spPr>
        <a:xfrm>
          <a:off x="1391553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1562669"/>
            <a:satOff val="9415"/>
            <a:lumOff val="755"/>
            <a:alphaOff val="0"/>
          </a:schemeClr>
        </a:solidFill>
        <a:ln w="25400" cap="flat" cmpd="sng" algn="ctr">
          <a:solidFill>
            <a:schemeClr val="accent4">
              <a:hueOff val="-1562669"/>
              <a:satOff val="9415"/>
              <a:lumOff val="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93576-086F-416B-90FC-94A18BDE1040}">
      <dsp:nvSpPr>
        <dsp:cNvPr id="0" name=""/>
        <dsp:cNvSpPr/>
      </dsp:nvSpPr>
      <dsp:spPr>
        <a:xfrm>
          <a:off x="2208555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99852-518E-46DA-BEA8-F647AB398E8F}">
      <dsp:nvSpPr>
        <dsp:cNvPr id="0" name=""/>
        <dsp:cNvSpPr/>
      </dsp:nvSpPr>
      <dsp:spPr>
        <a:xfrm>
          <a:off x="3026203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2009146"/>
            <a:satOff val="12105"/>
            <a:lumOff val="970"/>
            <a:alphaOff val="0"/>
          </a:schemeClr>
        </a:solidFill>
        <a:ln w="25400" cap="flat" cmpd="sng" algn="ctr">
          <a:solidFill>
            <a:schemeClr val="accent4">
              <a:hueOff val="-2009146"/>
              <a:satOff val="12105"/>
              <a:lumOff val="9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7C0EA-8564-4BFF-9AE5-C2281D816F61}">
      <dsp:nvSpPr>
        <dsp:cNvPr id="0" name=""/>
        <dsp:cNvSpPr/>
      </dsp:nvSpPr>
      <dsp:spPr>
        <a:xfrm>
          <a:off x="3843205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A7B8A-45E2-449B-9966-3E7B5D5BCEDA}">
      <dsp:nvSpPr>
        <dsp:cNvPr id="0" name=""/>
        <dsp:cNvSpPr/>
      </dsp:nvSpPr>
      <dsp:spPr>
        <a:xfrm>
          <a:off x="4660853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2455623"/>
            <a:satOff val="14794"/>
            <a:lumOff val="1186"/>
            <a:alphaOff val="0"/>
          </a:schemeClr>
        </a:solidFill>
        <a:ln w="25400" cap="flat" cmpd="sng" algn="ctr">
          <a:solidFill>
            <a:schemeClr val="accent4">
              <a:hueOff val="-2455623"/>
              <a:satOff val="14794"/>
              <a:lumOff val="1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BDEA0-D2F6-4575-B8D5-FB48FE7E04D6}">
      <dsp:nvSpPr>
        <dsp:cNvPr id="0" name=""/>
        <dsp:cNvSpPr/>
      </dsp:nvSpPr>
      <dsp:spPr>
        <a:xfrm>
          <a:off x="5477855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65BE3-B3E1-4CCB-8125-2471CE368B76}">
      <dsp:nvSpPr>
        <dsp:cNvPr id="0" name=""/>
        <dsp:cNvSpPr/>
      </dsp:nvSpPr>
      <dsp:spPr>
        <a:xfrm>
          <a:off x="6295503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2902100"/>
            <a:satOff val="17484"/>
            <a:lumOff val="1401"/>
            <a:alphaOff val="0"/>
          </a:schemeClr>
        </a:solidFill>
        <a:ln w="25400" cap="flat" cmpd="sng" algn="ctr">
          <a:solidFill>
            <a:schemeClr val="accent4">
              <a:hueOff val="-2902100"/>
              <a:satOff val="17484"/>
              <a:lumOff val="14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4BFC8-5DA9-4879-BB77-972B40FEA5DA}">
      <dsp:nvSpPr>
        <dsp:cNvPr id="0" name=""/>
        <dsp:cNvSpPr/>
      </dsp:nvSpPr>
      <dsp:spPr>
        <a:xfrm>
          <a:off x="1391553" y="2311766"/>
          <a:ext cx="5888226" cy="8611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Устав городского округа</a:t>
          </a:r>
        </a:p>
      </dsp:txBody>
      <dsp:txXfrm>
        <a:off x="1391553" y="2311766"/>
        <a:ext cx="5888226" cy="861135"/>
      </dsp:txXfrm>
    </dsp:sp>
    <dsp:sp modelId="{92A32050-C63A-44A5-9D22-3EE22952AD80}">
      <dsp:nvSpPr>
        <dsp:cNvPr id="0" name=""/>
        <dsp:cNvSpPr/>
      </dsp:nvSpPr>
      <dsp:spPr>
        <a:xfrm>
          <a:off x="1391553" y="3351305"/>
          <a:ext cx="5812662" cy="52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391553" y="3351305"/>
        <a:ext cx="5812662" cy="528423"/>
      </dsp:txXfrm>
    </dsp:sp>
    <dsp:sp modelId="{FCDBE524-BF20-4FA2-A0AD-9904C1D32793}">
      <dsp:nvSpPr>
        <dsp:cNvPr id="0" name=""/>
        <dsp:cNvSpPr/>
      </dsp:nvSpPr>
      <dsp:spPr>
        <a:xfrm>
          <a:off x="1391553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3125339"/>
            <a:satOff val="18829"/>
            <a:lumOff val="1509"/>
            <a:alphaOff val="0"/>
          </a:schemeClr>
        </a:solidFill>
        <a:ln w="25400" cap="flat" cmpd="sng" algn="ctr">
          <a:solidFill>
            <a:schemeClr val="accent4">
              <a:hueOff val="-3125339"/>
              <a:satOff val="18829"/>
              <a:lumOff val="1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66CF3-F4CD-4C76-B866-251E92E759A7}">
      <dsp:nvSpPr>
        <dsp:cNvPr id="0" name=""/>
        <dsp:cNvSpPr/>
      </dsp:nvSpPr>
      <dsp:spPr>
        <a:xfrm>
          <a:off x="2208555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96AD1-6E7C-4CAF-88B4-5313912CBCEF}">
      <dsp:nvSpPr>
        <dsp:cNvPr id="0" name=""/>
        <dsp:cNvSpPr/>
      </dsp:nvSpPr>
      <dsp:spPr>
        <a:xfrm>
          <a:off x="3026203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CDBBC-03CF-447B-BBC2-4C1A3C9B5858}">
      <dsp:nvSpPr>
        <dsp:cNvPr id="0" name=""/>
        <dsp:cNvSpPr/>
      </dsp:nvSpPr>
      <dsp:spPr>
        <a:xfrm>
          <a:off x="3843205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3795054"/>
            <a:satOff val="22864"/>
            <a:lumOff val="1833"/>
            <a:alphaOff val="0"/>
          </a:schemeClr>
        </a:solidFill>
        <a:ln w="25400" cap="flat" cmpd="sng" algn="ctr">
          <a:solidFill>
            <a:schemeClr val="accent4">
              <a:hueOff val="-3795054"/>
              <a:satOff val="22864"/>
              <a:lumOff val="1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D3D90-BA9B-4406-BE11-D19661CCD8DA}">
      <dsp:nvSpPr>
        <dsp:cNvPr id="0" name=""/>
        <dsp:cNvSpPr/>
      </dsp:nvSpPr>
      <dsp:spPr>
        <a:xfrm>
          <a:off x="4660853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4018293"/>
            <a:satOff val="24209"/>
            <a:lumOff val="1940"/>
            <a:alphaOff val="0"/>
          </a:schemeClr>
        </a:solidFill>
        <a:ln w="25400" cap="flat" cmpd="sng" algn="ctr">
          <a:solidFill>
            <a:schemeClr val="accent4">
              <a:hueOff val="-4018293"/>
              <a:satOff val="24209"/>
              <a:lumOff val="1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5E28F-E52E-480B-A846-8FD6EBD39CB9}">
      <dsp:nvSpPr>
        <dsp:cNvPr id="0" name=""/>
        <dsp:cNvSpPr/>
      </dsp:nvSpPr>
      <dsp:spPr>
        <a:xfrm>
          <a:off x="5477855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4241531"/>
            <a:satOff val="25554"/>
            <a:lumOff val="2048"/>
            <a:alphaOff val="0"/>
          </a:schemeClr>
        </a:solidFill>
        <a:ln w="25400" cap="flat" cmpd="sng" algn="ctr">
          <a:solidFill>
            <a:schemeClr val="accent4">
              <a:hueOff val="-4241531"/>
              <a:satOff val="25554"/>
              <a:lumOff val="20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012B9-AFB3-4803-8E50-9F583AB678A7}">
      <dsp:nvSpPr>
        <dsp:cNvPr id="0" name=""/>
        <dsp:cNvSpPr/>
      </dsp:nvSpPr>
      <dsp:spPr>
        <a:xfrm>
          <a:off x="6295503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7DFC1-390A-4C4D-B9D0-DFC5E24AEECB}">
      <dsp:nvSpPr>
        <dsp:cNvPr id="0" name=""/>
        <dsp:cNvSpPr/>
      </dsp:nvSpPr>
      <dsp:spPr>
        <a:xfrm>
          <a:off x="1391553" y="3987371"/>
          <a:ext cx="5888226" cy="8611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Устав внутригородского района</a:t>
          </a:r>
        </a:p>
      </dsp:txBody>
      <dsp:txXfrm>
        <a:off x="1391553" y="3987371"/>
        <a:ext cx="5888226" cy="861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3DD00-91C4-4A26-B179-2FB4F7786ED1}">
      <dsp:nvSpPr>
        <dsp:cNvPr id="0" name=""/>
        <dsp:cNvSpPr/>
      </dsp:nvSpPr>
      <dsp:spPr>
        <a:xfrm>
          <a:off x="27940" y="350008"/>
          <a:ext cx="3934820" cy="18100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Официальные СМИ</a:t>
          </a:r>
        </a:p>
      </dsp:txBody>
      <dsp:txXfrm>
        <a:off x="604181" y="615083"/>
        <a:ext cx="2782338" cy="1279894"/>
      </dsp:txXfrm>
    </dsp:sp>
    <dsp:sp modelId="{0921BABD-1118-4B3E-9510-9E81EC811209}">
      <dsp:nvSpPr>
        <dsp:cNvPr id="0" name=""/>
        <dsp:cNvSpPr/>
      </dsp:nvSpPr>
      <dsp:spPr>
        <a:xfrm>
          <a:off x="1442508" y="2307211"/>
          <a:ext cx="1049826" cy="1049826"/>
        </a:xfrm>
        <a:prstGeom prst="mathPlus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571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581662" y="2708664"/>
        <a:ext cx="771518" cy="246920"/>
      </dsp:txXfrm>
    </dsp:sp>
    <dsp:sp modelId="{D4DF2063-B8F1-4753-8A33-063C596F81EE}">
      <dsp:nvSpPr>
        <dsp:cNvPr id="0" name=""/>
        <dsp:cNvSpPr/>
      </dsp:nvSpPr>
      <dsp:spPr>
        <a:xfrm>
          <a:off x="11" y="3504013"/>
          <a:ext cx="3934820" cy="1810044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Неофициальные СМИ</a:t>
          </a:r>
        </a:p>
      </dsp:txBody>
      <dsp:txXfrm>
        <a:off x="576252" y="3769088"/>
        <a:ext cx="2782338" cy="1279894"/>
      </dsp:txXfrm>
    </dsp:sp>
    <dsp:sp modelId="{E29AEBC4-E2C6-478D-9A46-987B345D814C}">
      <dsp:nvSpPr>
        <dsp:cNvPr id="0" name=""/>
        <dsp:cNvSpPr/>
      </dsp:nvSpPr>
      <dsp:spPr>
        <a:xfrm rot="65">
          <a:off x="3312372" y="2448285"/>
          <a:ext cx="1215264" cy="67333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3312372" y="2582950"/>
        <a:ext cx="1013263" cy="404002"/>
      </dsp:txXfrm>
    </dsp:sp>
    <dsp:sp modelId="{73046457-AC8E-4D25-9322-D507D50F5CCA}">
      <dsp:nvSpPr>
        <dsp:cNvPr id="0" name=""/>
        <dsp:cNvSpPr/>
      </dsp:nvSpPr>
      <dsp:spPr>
        <a:xfrm>
          <a:off x="5020858" y="1022079"/>
          <a:ext cx="3620089" cy="3620089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MAX </a:t>
          </a:r>
          <a:r>
            <a:rPr lang="ru-RU" sz="6500" kern="1200" dirty="0"/>
            <a:t>балл</a:t>
          </a:r>
        </a:p>
      </dsp:txBody>
      <dsp:txXfrm>
        <a:off x="5551008" y="1552229"/>
        <a:ext cx="2559789" cy="2559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EB9D9-80EE-44A4-917F-24F6F6E519D5}">
      <dsp:nvSpPr>
        <dsp:cNvPr id="0" name=""/>
        <dsp:cNvSpPr/>
      </dsp:nvSpPr>
      <dsp:spPr>
        <a:xfrm>
          <a:off x="2430769" y="2930737"/>
          <a:ext cx="165102" cy="165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1ECAE3-AE36-4235-B58B-F72AC5A132E8}">
      <dsp:nvSpPr>
        <dsp:cNvPr id="0" name=""/>
        <dsp:cNvSpPr/>
      </dsp:nvSpPr>
      <dsp:spPr>
        <a:xfrm>
          <a:off x="2286140" y="3162513"/>
          <a:ext cx="165102" cy="165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72287"/>
                <a:satOff val="-1512"/>
                <a:lumOff val="841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72287"/>
                <a:satOff val="-1512"/>
                <a:lumOff val="841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72287"/>
                <a:satOff val="-1512"/>
                <a:lumOff val="841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72287"/>
              <a:satOff val="-1512"/>
              <a:lumOff val="84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363AAC-EA3C-4CF0-A711-897E1A1FEA2B}">
      <dsp:nvSpPr>
        <dsp:cNvPr id="0" name=""/>
        <dsp:cNvSpPr/>
      </dsp:nvSpPr>
      <dsp:spPr>
        <a:xfrm>
          <a:off x="2113773" y="3363181"/>
          <a:ext cx="165102" cy="165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04A587-904B-4AA3-9B3C-EC17E0E27B93}">
      <dsp:nvSpPr>
        <dsp:cNvPr id="0" name=""/>
        <dsp:cNvSpPr/>
      </dsp:nvSpPr>
      <dsp:spPr>
        <a:xfrm>
          <a:off x="2319821" y="598079"/>
          <a:ext cx="165102" cy="165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16862"/>
                <a:satOff val="-4536"/>
                <a:lumOff val="2523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16862"/>
                <a:satOff val="-4536"/>
                <a:lumOff val="2523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16862"/>
                <a:satOff val="-4536"/>
                <a:lumOff val="2523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16862"/>
              <a:satOff val="-4536"/>
              <a:lumOff val="252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F98369-3E18-415C-870A-6A8FF9A08CB7}">
      <dsp:nvSpPr>
        <dsp:cNvPr id="0" name=""/>
        <dsp:cNvSpPr/>
      </dsp:nvSpPr>
      <dsp:spPr>
        <a:xfrm>
          <a:off x="2540397" y="466637"/>
          <a:ext cx="165102" cy="165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49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A55A53-48DF-4C8F-9290-341F8A3D7C5B}">
      <dsp:nvSpPr>
        <dsp:cNvPr id="0" name=""/>
        <dsp:cNvSpPr/>
      </dsp:nvSpPr>
      <dsp:spPr>
        <a:xfrm>
          <a:off x="2760313" y="335195"/>
          <a:ext cx="165102" cy="165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CD7679-36BA-4AB6-A3A3-2C31B2506351}">
      <dsp:nvSpPr>
        <dsp:cNvPr id="0" name=""/>
        <dsp:cNvSpPr/>
      </dsp:nvSpPr>
      <dsp:spPr>
        <a:xfrm>
          <a:off x="2980229" y="466637"/>
          <a:ext cx="165102" cy="165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49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05465D-B9D5-470B-9185-6DF7C6337190}">
      <dsp:nvSpPr>
        <dsp:cNvPr id="0" name=""/>
        <dsp:cNvSpPr/>
      </dsp:nvSpPr>
      <dsp:spPr>
        <a:xfrm>
          <a:off x="3200805" y="598079"/>
          <a:ext cx="165102" cy="165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16862"/>
                <a:satOff val="-4536"/>
                <a:lumOff val="2523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16862"/>
                <a:satOff val="-4536"/>
                <a:lumOff val="2523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16862"/>
                <a:satOff val="-4536"/>
                <a:lumOff val="2523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16862"/>
              <a:satOff val="-4536"/>
              <a:lumOff val="252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DA8832-F4D3-4915-9905-F38B5718D311}">
      <dsp:nvSpPr>
        <dsp:cNvPr id="0" name=""/>
        <dsp:cNvSpPr/>
      </dsp:nvSpPr>
      <dsp:spPr>
        <a:xfrm>
          <a:off x="2760313" y="612538"/>
          <a:ext cx="165102" cy="165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E2EC4D-473D-45D2-AE96-04E4D890D293}">
      <dsp:nvSpPr>
        <dsp:cNvPr id="0" name=""/>
        <dsp:cNvSpPr/>
      </dsp:nvSpPr>
      <dsp:spPr>
        <a:xfrm>
          <a:off x="2760313" y="889881"/>
          <a:ext cx="165102" cy="165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72287"/>
                <a:satOff val="-1512"/>
                <a:lumOff val="841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72287"/>
                <a:satOff val="-1512"/>
                <a:lumOff val="841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72287"/>
                <a:satOff val="-1512"/>
                <a:lumOff val="841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72287"/>
              <a:satOff val="-1512"/>
              <a:lumOff val="84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C20CAB-1D4C-41BD-A7C6-8340F093AD82}">
      <dsp:nvSpPr>
        <dsp:cNvPr id="0" name=""/>
        <dsp:cNvSpPr/>
      </dsp:nvSpPr>
      <dsp:spPr>
        <a:xfrm>
          <a:off x="1439761" y="4006320"/>
          <a:ext cx="3560922" cy="95514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372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Полное наименование государственной программы</a:t>
          </a:r>
        </a:p>
      </dsp:txBody>
      <dsp:txXfrm>
        <a:off x="1486387" y="4052946"/>
        <a:ext cx="3467670" cy="861893"/>
      </dsp:txXfrm>
    </dsp:sp>
    <dsp:sp modelId="{0410E5E1-020E-4C11-8A78-6CEFC2B6D618}">
      <dsp:nvSpPr>
        <dsp:cNvPr id="0" name=""/>
        <dsp:cNvSpPr/>
      </dsp:nvSpPr>
      <dsp:spPr>
        <a:xfrm>
          <a:off x="429731" y="3030375"/>
          <a:ext cx="1651021" cy="16509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6125153-74F1-4BBF-918F-C2735915AC7E}">
      <dsp:nvSpPr>
        <dsp:cNvPr id="0" name=""/>
        <dsp:cNvSpPr/>
      </dsp:nvSpPr>
      <dsp:spPr>
        <a:xfrm>
          <a:off x="2944832" y="2115569"/>
          <a:ext cx="3560922" cy="95514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372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Полное наименование общественного проекта</a:t>
          </a:r>
        </a:p>
      </dsp:txBody>
      <dsp:txXfrm>
        <a:off x="2991458" y="2162195"/>
        <a:ext cx="3467670" cy="861893"/>
      </dsp:txXfrm>
    </dsp:sp>
    <dsp:sp modelId="{574F2C4C-0FAC-4153-ADED-0205BC0B643F}">
      <dsp:nvSpPr>
        <dsp:cNvPr id="0" name=""/>
        <dsp:cNvSpPr/>
      </dsp:nvSpPr>
      <dsp:spPr>
        <a:xfrm>
          <a:off x="1934802" y="1162146"/>
          <a:ext cx="1651021" cy="165091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3A917-3CAF-4FB8-B88C-5547AEF24D6B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1955-54C1-4DD5-8C9C-41EA73887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2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888-190B-4A4B-B67D-C1B8D0CE389F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60D3-3068-48F6-9EEE-915F2E833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9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0000"/>
            <a:lum contrast="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0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147642" y="156323"/>
            <a:ext cx="3923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D0733"/>
                </a:solidFill>
                <a:latin typeface="Times New Roman" pitchFamily="18" charset="0"/>
                <a:cs typeface="Times New Roman" pitchFamily="18" charset="0"/>
              </a:rPr>
              <a:t>Губернаторский проект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7504" y="1357387"/>
            <a:ext cx="496855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dirty="0">
                <a:latin typeface="Times New Roman" pitchFamily="18" charset="0"/>
                <a:cs typeface="Times New Roman" pitchFamily="18" charset="0"/>
              </a:rPr>
              <a:t>Государственная программа Самарской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dirty="0">
                <a:latin typeface="Times New Roman" pitchFamily="18" charset="0"/>
                <a:cs typeface="Times New Roman" pitchFamily="18" charset="0"/>
              </a:rPr>
              <a:t>«Поддержка инициатив населения муниципальных образований Самарской области» на 2017-2025 гг.</a:t>
            </a:r>
          </a:p>
        </p:txBody>
      </p:sp>
      <p:pic>
        <p:nvPicPr>
          <p:cNvPr id="6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81" y="860147"/>
            <a:ext cx="2231231" cy="10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885333" y="4946689"/>
            <a:ext cx="3923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Гробер Ева Михайловна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379610" y="454961"/>
            <a:ext cx="283455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dirty="0">
                <a:latin typeface="Times New Roman" pitchFamily="18" charset="0"/>
                <a:cs typeface="Times New Roman" pitchFamily="18" charset="0"/>
              </a:rPr>
              <a:t>Департамент внутренней политики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dirty="0">
                <a:latin typeface="Times New Roman" pitchFamily="18" charset="0"/>
                <a:cs typeface="Times New Roman" pitchFamily="18" charset="0"/>
              </a:rPr>
              <a:t>Самарской области</a:t>
            </a:r>
          </a:p>
        </p:txBody>
      </p:sp>
      <p:pic>
        <p:nvPicPr>
          <p:cNvPr id="9" name="Picture 23" descr="kozelbl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9" y="363960"/>
            <a:ext cx="6564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501133" y="5658057"/>
            <a:ext cx="83073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консультант управления по взаимодействию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 муниципальными образованиями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705550" y="2817452"/>
            <a:ext cx="5732900" cy="1134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 участии </a:t>
            </a:r>
          </a:p>
          <a:p>
            <a:pPr marL="3429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в государственной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153997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58C95F-0630-4091-BE63-73D68B339569}"/>
              </a:ext>
            </a:extLst>
          </p:cNvPr>
          <p:cNvSpPr txBox="1"/>
          <p:nvPr/>
        </p:nvSpPr>
        <p:spPr>
          <a:xfrm>
            <a:off x="1646415" y="1156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собрания граждан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FCD271-F9CC-42E3-875C-CE9DFA55B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3347864" y="882339"/>
            <a:ext cx="5499837" cy="56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DB65264-FE34-462D-BC8D-D3634D91F735}"/>
              </a:ext>
            </a:extLst>
          </p:cNvPr>
          <p:cNvSpPr/>
          <p:nvPr/>
        </p:nvSpPr>
        <p:spPr>
          <a:xfrm>
            <a:off x="107504" y="126876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Фото фиксация голосования на собраниях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171F095-5613-4B11-9331-DCE7D0EC4B03}"/>
              </a:ext>
            </a:extLst>
          </p:cNvPr>
          <p:cNvSpPr/>
          <p:nvPr/>
        </p:nvSpPr>
        <p:spPr>
          <a:xfrm>
            <a:off x="107504" y="409330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Раздаточный материал / возможность презентации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9CDA50E-EC8D-4A84-B578-4A50AC763E11}"/>
              </a:ext>
            </a:extLst>
          </p:cNvPr>
          <p:cNvSpPr/>
          <p:nvPr/>
        </p:nvSpPr>
        <p:spPr>
          <a:xfrm>
            <a:off x="107504" y="5533845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Регистрация участников собрания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CD3B9E6-1CE0-4748-AC34-8AF6F19CFB76}"/>
              </a:ext>
            </a:extLst>
          </p:cNvPr>
          <p:cNvSpPr/>
          <p:nvPr/>
        </p:nvSpPr>
        <p:spPr>
          <a:xfrm>
            <a:off x="107504" y="2681034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Видео фиксация обсуждений проектов на собрании</a:t>
            </a:r>
          </a:p>
        </p:txBody>
      </p:sp>
      <p:pic>
        <p:nvPicPr>
          <p:cNvPr id="13" name="Рисунок 12" descr="Камера">
            <a:extLst>
              <a:ext uri="{FF2B5EF4-FFF2-40B4-BE49-F238E27FC236}">
                <a16:creationId xmlns:a16="http://schemas.microsoft.com/office/drawing/2014/main" xmlns="" id="{2BCFEB62-7571-4385-826B-BFA8CABC6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19116" y="1615715"/>
            <a:ext cx="784932" cy="712924"/>
          </a:xfrm>
          <a:prstGeom prst="rect">
            <a:avLst/>
          </a:prstGeom>
        </p:spPr>
      </p:pic>
      <p:pic>
        <p:nvPicPr>
          <p:cNvPr id="15" name="Рисунок 14" descr="Видеокамера">
            <a:extLst>
              <a:ext uri="{FF2B5EF4-FFF2-40B4-BE49-F238E27FC236}">
                <a16:creationId xmlns:a16="http://schemas.microsoft.com/office/drawing/2014/main" xmlns="" id="{47E3940A-4FC0-472C-91B4-ADE6BE2DB1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54382" y="2811987"/>
            <a:ext cx="914400" cy="914400"/>
          </a:xfrm>
          <a:prstGeom prst="rect">
            <a:avLst/>
          </a:prstGeom>
        </p:spPr>
      </p:pic>
      <p:pic>
        <p:nvPicPr>
          <p:cNvPr id="17" name="Рисунок 16" descr="Мультимедийная презентация">
            <a:extLst>
              <a:ext uri="{FF2B5EF4-FFF2-40B4-BE49-F238E27FC236}">
                <a16:creationId xmlns:a16="http://schemas.microsoft.com/office/drawing/2014/main" xmlns="" id="{5C1DCFDB-DA6C-4690-A87D-2BF8281F63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48529" y="4216974"/>
            <a:ext cx="914400" cy="914400"/>
          </a:xfrm>
          <a:prstGeom prst="rect">
            <a:avLst/>
          </a:prstGeom>
        </p:spPr>
      </p:pic>
      <p:pic>
        <p:nvPicPr>
          <p:cNvPr id="19" name="Рисунок 18" descr="Мозговой штурм группы">
            <a:extLst>
              <a:ext uri="{FF2B5EF4-FFF2-40B4-BE49-F238E27FC236}">
                <a16:creationId xmlns:a16="http://schemas.microsoft.com/office/drawing/2014/main" xmlns="" id="{BFFC1910-3BCC-4085-9DEF-414A7D3AD6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116157" y="5428119"/>
            <a:ext cx="946772" cy="9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C10E6E-846C-4D06-ABBD-DCC2556434C4}"/>
              </a:ext>
            </a:extLst>
          </p:cNvPr>
          <p:cNvSpPr txBox="1"/>
          <p:nvPr/>
        </p:nvSpPr>
        <p:spPr>
          <a:xfrm>
            <a:off x="717453" y="2662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составлении протокола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916E5B7C-16C5-46BD-92F0-7BEE15A7A69D}"/>
              </a:ext>
            </a:extLst>
          </p:cNvPr>
          <p:cNvGrpSpPr/>
          <p:nvPr/>
        </p:nvGrpSpPr>
        <p:grpSpPr>
          <a:xfrm>
            <a:off x="253446" y="1147633"/>
            <a:ext cx="5446043" cy="5446043"/>
            <a:chOff x="253446" y="1147633"/>
            <a:chExt cx="5446043" cy="544604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4A37E63C-CDC1-4391-9B8A-3DA8BE9A7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6" y="1147633"/>
              <a:ext cx="5446043" cy="5446043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F97E76B0-33D4-4720-AD80-3E1272DD81B3}"/>
                </a:ext>
              </a:extLst>
            </p:cNvPr>
            <p:cNvSpPr/>
            <p:nvPr/>
          </p:nvSpPr>
          <p:spPr>
            <a:xfrm>
              <a:off x="2347951" y="2922313"/>
              <a:ext cx="65594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b="0" i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1</a:t>
              </a:r>
              <a:endParaRPr lang="ru-RU" sz="6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B19E46CF-B1D2-4257-BEBC-47BD19938A89}"/>
                </a:ext>
              </a:extLst>
            </p:cNvPr>
            <p:cNvSpPr/>
            <p:nvPr/>
          </p:nvSpPr>
          <p:spPr>
            <a:xfrm>
              <a:off x="656182" y="1817565"/>
              <a:ext cx="1691769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Отсутствие 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этапов 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с указанием количества участников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1B858C7F-5A24-44B3-80D1-B8049A015606}"/>
                </a:ext>
              </a:extLst>
            </p:cNvPr>
            <p:cNvSpPr/>
            <p:nvPr/>
          </p:nvSpPr>
          <p:spPr>
            <a:xfrm>
              <a:off x="3199088" y="2922313"/>
              <a:ext cx="65594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b="0" i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2</a:t>
              </a:r>
              <a:endParaRPr lang="ru-RU" sz="6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7F020314-6B5C-4B81-8A15-D0451915E780}"/>
                </a:ext>
              </a:extLst>
            </p:cNvPr>
            <p:cNvSpPr/>
            <p:nvPr/>
          </p:nvSpPr>
          <p:spPr>
            <a:xfrm>
              <a:off x="2719846" y="2112287"/>
              <a:ext cx="237351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dirty="0">
                  <a:solidFill>
                    <a:schemeClr val="bg1"/>
                  </a:solidFill>
                </a:rPr>
                <a:t>Отсутствие</a:t>
              </a:r>
            </a:p>
            <a:p>
              <a:pPr algn="r"/>
              <a:r>
                <a:rPr lang="ru-RU" sz="2000" dirty="0">
                  <a:solidFill>
                    <a:schemeClr val="bg1"/>
                  </a:solidFill>
                </a:rPr>
                <a:t>«живого обсуждения» инициатив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38C3AA17-9116-4546-936C-F3B76CDDAA32}"/>
                </a:ext>
              </a:extLst>
            </p:cNvPr>
            <p:cNvSpPr/>
            <p:nvPr/>
          </p:nvSpPr>
          <p:spPr>
            <a:xfrm>
              <a:off x="2320519" y="4000276"/>
              <a:ext cx="65594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b="0" i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3</a:t>
              </a:r>
              <a:endParaRPr lang="ru-RU" sz="6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CBE72075-7327-4290-B812-F862FF61AF63}"/>
                </a:ext>
              </a:extLst>
            </p:cNvPr>
            <p:cNvSpPr/>
            <p:nvPr/>
          </p:nvSpPr>
          <p:spPr>
            <a:xfrm>
              <a:off x="1001906" y="4368863"/>
              <a:ext cx="208983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Отсутствие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  перечня 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    всех 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     проектных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            идей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6F9EDC9F-E8F9-4EA2-AFA6-47B8AAFC235D}"/>
                </a:ext>
              </a:extLst>
            </p:cNvPr>
            <p:cNvSpPr/>
            <p:nvPr/>
          </p:nvSpPr>
          <p:spPr>
            <a:xfrm>
              <a:off x="3250654" y="4076475"/>
              <a:ext cx="65594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b="0" i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4</a:t>
              </a:r>
              <a:endParaRPr lang="ru-RU" sz="6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08E4734E-E66F-4E1B-9507-A4801A5A134B}"/>
                </a:ext>
              </a:extLst>
            </p:cNvPr>
            <p:cNvSpPr/>
            <p:nvPr/>
          </p:nvSpPr>
          <p:spPr>
            <a:xfrm>
              <a:off x="3199088" y="4757800"/>
              <a:ext cx="208983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dirty="0">
                  <a:solidFill>
                    <a:schemeClr val="bg1"/>
                  </a:solidFill>
                </a:rPr>
                <a:t>Отсутствие повестки проведения собрания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59F8120-B33E-4B18-A630-B44B0E8C3D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0"/>
          <a:stretch/>
        </p:blipFill>
        <p:spPr>
          <a:xfrm flipH="1">
            <a:off x="5634412" y="1129333"/>
            <a:ext cx="2853175" cy="5446043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4E111AC7-B8A5-4B2E-9C08-16762627BF21}"/>
              </a:ext>
            </a:extLst>
          </p:cNvPr>
          <p:cNvSpPr/>
          <p:nvPr/>
        </p:nvSpPr>
        <p:spPr>
          <a:xfrm>
            <a:off x="5770395" y="2912755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5</a:t>
            </a:r>
            <a:endParaRPr lang="ru-RU" sz="6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2DA30F2F-C2AA-44C9-81CF-73F8B57865FE}"/>
              </a:ext>
            </a:extLst>
          </p:cNvPr>
          <p:cNvSpPr/>
          <p:nvPr/>
        </p:nvSpPr>
        <p:spPr>
          <a:xfrm>
            <a:off x="5749681" y="4000276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C587B340-ADCC-444F-9A03-08522E215B25}"/>
              </a:ext>
            </a:extLst>
          </p:cNvPr>
          <p:cNvSpPr/>
          <p:nvPr/>
        </p:nvSpPr>
        <p:spPr>
          <a:xfrm>
            <a:off x="5798887" y="1797784"/>
            <a:ext cx="23735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</a:rPr>
              <a:t>Использование публичного бренда, а не наименования государственной программы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44DC5D96-89ED-4262-8887-E6702155291C}"/>
              </a:ext>
            </a:extLst>
          </p:cNvPr>
          <p:cNvSpPr/>
          <p:nvPr/>
        </p:nvSpPr>
        <p:spPr>
          <a:xfrm>
            <a:off x="5606980" y="4210608"/>
            <a:ext cx="18880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err="1">
                <a:solidFill>
                  <a:schemeClr val="bg1"/>
                </a:solidFill>
              </a:rPr>
              <a:t>Несоот</a:t>
            </a:r>
            <a:r>
              <a:rPr lang="ru-RU" sz="2000" dirty="0">
                <a:solidFill>
                  <a:schemeClr val="bg1"/>
                </a:solidFill>
              </a:rPr>
              <a:t>-</a:t>
            </a:r>
          </a:p>
          <a:p>
            <a:pPr algn="r"/>
            <a:r>
              <a:rPr lang="ru-RU" sz="2000" dirty="0" err="1">
                <a:solidFill>
                  <a:schemeClr val="bg1"/>
                </a:solidFill>
              </a:rPr>
              <a:t>ветствие</a:t>
            </a:r>
            <a:r>
              <a:rPr lang="ru-RU" sz="2000" dirty="0">
                <a:solidFill>
                  <a:schemeClr val="bg1"/>
                </a:solidFill>
              </a:rPr>
              <a:t> наименования 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проекта 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с заявкой</a:t>
            </a:r>
          </a:p>
        </p:txBody>
      </p:sp>
    </p:spTree>
    <p:extLst>
      <p:ext uri="{BB962C8B-B14F-4D97-AF65-F5344CB8AC3E}">
        <p14:creationId xmlns:p14="http://schemas.microsoft.com/office/powerpoint/2010/main" val="109857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67847F-9B62-42F2-9D34-444524229092}"/>
              </a:ext>
            </a:extLst>
          </p:cNvPr>
          <p:cNvSpPr txBox="1"/>
          <p:nvPr/>
        </p:nvSpPr>
        <p:spPr>
          <a:xfrm>
            <a:off x="-468560" y="1259175"/>
            <a:ext cx="100811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КОНКУРС </a:t>
            </a:r>
          </a:p>
          <a:p>
            <a:pPr algn="ctr"/>
            <a:r>
              <a:rPr lang="ru-RU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 РЕЙТИНГ</a:t>
            </a:r>
          </a:p>
        </p:txBody>
      </p:sp>
    </p:spTree>
    <p:extLst>
      <p:ext uri="{BB962C8B-B14F-4D97-AF65-F5344CB8AC3E}">
        <p14:creationId xmlns:p14="http://schemas.microsoft.com/office/powerpoint/2010/main" val="453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12110" y="438880"/>
            <a:ext cx="6418535" cy="6138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участия</a:t>
            </a:r>
          </a:p>
        </p:txBody>
      </p:sp>
      <p:pic>
        <p:nvPicPr>
          <p:cNvPr id="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" y="1700808"/>
            <a:ext cx="4133765" cy="424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81" y="1699540"/>
            <a:ext cx="4229072" cy="424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83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95417" y="238173"/>
            <a:ext cx="4490125" cy="91933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DD7E0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проектов*</a:t>
            </a:r>
            <a:endParaRPr lang="ru-RU" sz="2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19809" y="1157507"/>
            <a:ext cx="8308376" cy="4412683"/>
            <a:chOff x="205018" y="1248438"/>
            <a:chExt cx="8393706" cy="4526177"/>
          </a:xfrm>
        </p:grpSpPr>
        <p:grpSp>
          <p:nvGrpSpPr>
            <p:cNvPr id="6" name="Group 4416"/>
            <p:cNvGrpSpPr>
              <a:grpSpLocks/>
            </p:cNvGrpSpPr>
            <p:nvPr/>
          </p:nvGrpSpPr>
          <p:grpSpPr bwMode="auto">
            <a:xfrm>
              <a:off x="205018" y="1736015"/>
              <a:ext cx="7309159" cy="4038600"/>
              <a:chOff x="116" y="890"/>
              <a:chExt cx="4756" cy="2628"/>
            </a:xfrm>
          </p:grpSpPr>
          <p:sp>
            <p:nvSpPr>
              <p:cNvPr id="12" name="Line 4413"/>
              <p:cNvSpPr>
                <a:spLocks noChangeShapeType="1"/>
              </p:cNvSpPr>
              <p:nvPr/>
            </p:nvSpPr>
            <p:spPr bwMode="auto">
              <a:xfrm flipV="1">
                <a:off x="4500" y="2058"/>
                <a:ext cx="181" cy="18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4338"/>
              <p:cNvSpPr>
                <a:spLocks noChangeShapeType="1"/>
              </p:cNvSpPr>
              <p:nvPr/>
            </p:nvSpPr>
            <p:spPr bwMode="auto">
              <a:xfrm flipH="1">
                <a:off x="741" y="2175"/>
                <a:ext cx="368" cy="662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4337"/>
              <p:cNvSpPr>
                <a:spLocks noChangeShapeType="1"/>
              </p:cNvSpPr>
              <p:nvPr/>
            </p:nvSpPr>
            <p:spPr bwMode="auto">
              <a:xfrm>
                <a:off x="2489" y="2247"/>
                <a:ext cx="370" cy="668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4314"/>
              <p:cNvSpPr>
                <a:spLocks/>
              </p:cNvSpPr>
              <p:nvPr/>
            </p:nvSpPr>
            <p:spPr bwMode="auto">
              <a:xfrm>
                <a:off x="1741" y="8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4315"/>
              <p:cNvSpPr>
                <a:spLocks noChangeArrowheads="1"/>
              </p:cNvSpPr>
              <p:nvPr/>
            </p:nvSpPr>
            <p:spPr bwMode="auto">
              <a:xfrm>
                <a:off x="1442" y="109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4316"/>
              <p:cNvSpPr>
                <a:spLocks noChangeArrowheads="1"/>
              </p:cNvSpPr>
              <p:nvPr/>
            </p:nvSpPr>
            <p:spPr bwMode="auto">
              <a:xfrm>
                <a:off x="1442" y="109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4317"/>
              <p:cNvSpPr>
                <a:spLocks/>
              </p:cNvSpPr>
              <p:nvPr/>
            </p:nvSpPr>
            <p:spPr bwMode="auto">
              <a:xfrm>
                <a:off x="1442" y="10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4320"/>
              <p:cNvSpPr>
                <a:spLocks/>
              </p:cNvSpPr>
              <p:nvPr/>
            </p:nvSpPr>
            <p:spPr bwMode="auto">
              <a:xfrm>
                <a:off x="116" y="2967"/>
                <a:ext cx="2649" cy="551"/>
              </a:xfrm>
              <a:custGeom>
                <a:avLst/>
                <a:gdLst>
                  <a:gd name="T0" fmla="*/ 302 w 3085"/>
                  <a:gd name="T1" fmla="*/ 0 h 642"/>
                  <a:gd name="T2" fmla="*/ 0 w 3085"/>
                  <a:gd name="T3" fmla="*/ 551 h 642"/>
                  <a:gd name="T4" fmla="*/ 1326 w 3085"/>
                  <a:gd name="T5" fmla="*/ 551 h 642"/>
                  <a:gd name="T6" fmla="*/ 1326 w 3085"/>
                  <a:gd name="T7" fmla="*/ 551 h 642"/>
                  <a:gd name="T8" fmla="*/ 2649 w 3085"/>
                  <a:gd name="T9" fmla="*/ 551 h 642"/>
                  <a:gd name="T10" fmla="*/ 2348 w 3085"/>
                  <a:gd name="T11" fmla="*/ 0 h 642"/>
                  <a:gd name="T12" fmla="*/ 302 w 3085"/>
                  <a:gd name="T13" fmla="*/ 0 h 6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85" h="642">
                    <a:moveTo>
                      <a:pt x="352" y="0"/>
                    </a:moveTo>
                    <a:lnTo>
                      <a:pt x="0" y="642"/>
                    </a:lnTo>
                    <a:lnTo>
                      <a:pt x="1544" y="642"/>
                    </a:lnTo>
                    <a:lnTo>
                      <a:pt x="3085" y="642"/>
                    </a:lnTo>
                    <a:lnTo>
                      <a:pt x="2734" y="0"/>
                    </a:lnTo>
                    <a:lnTo>
                      <a:pt x="35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4324"/>
              <p:cNvSpPr>
                <a:spLocks/>
              </p:cNvSpPr>
              <p:nvPr/>
            </p:nvSpPr>
            <p:spPr bwMode="auto">
              <a:xfrm>
                <a:off x="423" y="2793"/>
                <a:ext cx="2383" cy="174"/>
              </a:xfrm>
              <a:custGeom>
                <a:avLst/>
                <a:gdLst>
                  <a:gd name="T0" fmla="*/ 338 w 2776"/>
                  <a:gd name="T1" fmla="*/ 0 h 202"/>
                  <a:gd name="T2" fmla="*/ 0 w 2776"/>
                  <a:gd name="T3" fmla="*/ 174 h 202"/>
                  <a:gd name="T4" fmla="*/ 2045 w 2776"/>
                  <a:gd name="T5" fmla="*/ 174 h 202"/>
                  <a:gd name="T6" fmla="*/ 2383 w 2776"/>
                  <a:gd name="T7" fmla="*/ 0 h 202"/>
                  <a:gd name="T8" fmla="*/ 338 w 2776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6" h="202">
                    <a:moveTo>
                      <a:pt x="394" y="0"/>
                    </a:moveTo>
                    <a:lnTo>
                      <a:pt x="0" y="202"/>
                    </a:lnTo>
                    <a:lnTo>
                      <a:pt x="2382" y="202"/>
                    </a:lnTo>
                    <a:lnTo>
                      <a:pt x="2776" y="0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DC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4325"/>
              <p:cNvSpPr>
                <a:spLocks/>
              </p:cNvSpPr>
              <p:nvPr/>
            </p:nvSpPr>
            <p:spPr bwMode="auto">
              <a:xfrm>
                <a:off x="2463" y="2793"/>
                <a:ext cx="641" cy="725"/>
              </a:xfrm>
              <a:custGeom>
                <a:avLst/>
                <a:gdLst>
                  <a:gd name="T0" fmla="*/ 339 w 746"/>
                  <a:gd name="T1" fmla="*/ 0 h 844"/>
                  <a:gd name="T2" fmla="*/ 339 w 746"/>
                  <a:gd name="T3" fmla="*/ 0 h 844"/>
                  <a:gd name="T4" fmla="*/ 0 w 746"/>
                  <a:gd name="T5" fmla="*/ 174 h 844"/>
                  <a:gd name="T6" fmla="*/ 0 w 746"/>
                  <a:gd name="T7" fmla="*/ 174 h 844"/>
                  <a:gd name="T8" fmla="*/ 302 w 746"/>
                  <a:gd name="T9" fmla="*/ 725 h 844"/>
                  <a:gd name="T10" fmla="*/ 641 w 746"/>
                  <a:gd name="T11" fmla="*/ 551 h 844"/>
                  <a:gd name="T12" fmla="*/ 339 w 746"/>
                  <a:gd name="T13" fmla="*/ 0 h 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6" h="844">
                    <a:moveTo>
                      <a:pt x="394" y="0"/>
                    </a:moveTo>
                    <a:lnTo>
                      <a:pt x="394" y="0"/>
                    </a:lnTo>
                    <a:lnTo>
                      <a:pt x="0" y="202"/>
                    </a:lnTo>
                    <a:lnTo>
                      <a:pt x="351" y="844"/>
                    </a:lnTo>
                    <a:lnTo>
                      <a:pt x="746" y="64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Line 4335"/>
              <p:cNvSpPr>
                <a:spLocks noChangeShapeType="1"/>
              </p:cNvSpPr>
              <p:nvPr/>
            </p:nvSpPr>
            <p:spPr bwMode="auto">
              <a:xfrm flipH="1">
                <a:off x="426" y="2387"/>
                <a:ext cx="325" cy="58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4336"/>
              <p:cNvSpPr>
                <a:spLocks noChangeShapeType="1"/>
              </p:cNvSpPr>
              <p:nvPr/>
            </p:nvSpPr>
            <p:spPr bwMode="auto">
              <a:xfrm>
                <a:off x="2157" y="2387"/>
                <a:ext cx="318" cy="58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4319"/>
              <p:cNvSpPr>
                <a:spLocks/>
              </p:cNvSpPr>
              <p:nvPr/>
            </p:nvSpPr>
            <p:spPr bwMode="auto">
              <a:xfrm>
                <a:off x="619" y="2124"/>
                <a:ext cx="1637" cy="471"/>
              </a:xfrm>
              <a:custGeom>
                <a:avLst/>
                <a:gdLst>
                  <a:gd name="T0" fmla="*/ 1379 w 1907"/>
                  <a:gd name="T1" fmla="*/ 0 h 549"/>
                  <a:gd name="T2" fmla="*/ 258 w 1907"/>
                  <a:gd name="T3" fmla="*/ 0 h 549"/>
                  <a:gd name="T4" fmla="*/ 0 w 1907"/>
                  <a:gd name="T5" fmla="*/ 471 h 549"/>
                  <a:gd name="T6" fmla="*/ 1637 w 1907"/>
                  <a:gd name="T7" fmla="*/ 471 h 549"/>
                  <a:gd name="T8" fmla="*/ 1379 w 1907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7" h="549">
                    <a:moveTo>
                      <a:pt x="1607" y="0"/>
                    </a:moveTo>
                    <a:lnTo>
                      <a:pt x="300" y="0"/>
                    </a:lnTo>
                    <a:lnTo>
                      <a:pt x="0" y="549"/>
                    </a:lnTo>
                    <a:lnTo>
                      <a:pt x="1907" y="549"/>
                    </a:lnTo>
                    <a:lnTo>
                      <a:pt x="16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13"/>
                  </a:gs>
                  <a:gs pos="100000">
                    <a:srgbClr val="00B2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4322"/>
              <p:cNvSpPr>
                <a:spLocks/>
              </p:cNvSpPr>
              <p:nvPr/>
            </p:nvSpPr>
            <p:spPr bwMode="auto">
              <a:xfrm>
                <a:off x="879" y="1950"/>
                <a:ext cx="1460" cy="174"/>
              </a:xfrm>
              <a:custGeom>
                <a:avLst/>
                <a:gdLst>
                  <a:gd name="T0" fmla="*/ 339 w 1700"/>
                  <a:gd name="T1" fmla="*/ 0 h 202"/>
                  <a:gd name="T2" fmla="*/ 0 w 1700"/>
                  <a:gd name="T3" fmla="*/ 174 h 202"/>
                  <a:gd name="T4" fmla="*/ 1122 w 1700"/>
                  <a:gd name="T5" fmla="*/ 174 h 202"/>
                  <a:gd name="T6" fmla="*/ 1460 w 1700"/>
                  <a:gd name="T7" fmla="*/ 0 h 202"/>
                  <a:gd name="T8" fmla="*/ 339 w 1700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0" h="202">
                    <a:moveTo>
                      <a:pt x="395" y="0"/>
                    </a:moveTo>
                    <a:lnTo>
                      <a:pt x="0" y="202"/>
                    </a:lnTo>
                    <a:lnTo>
                      <a:pt x="1306" y="202"/>
                    </a:lnTo>
                    <a:lnTo>
                      <a:pt x="1700" y="0"/>
                    </a:ln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7D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9966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4323"/>
              <p:cNvSpPr>
                <a:spLocks/>
              </p:cNvSpPr>
              <p:nvPr/>
            </p:nvSpPr>
            <p:spPr bwMode="auto">
              <a:xfrm>
                <a:off x="2001" y="1950"/>
                <a:ext cx="597" cy="645"/>
              </a:xfrm>
              <a:custGeom>
                <a:avLst/>
                <a:gdLst>
                  <a:gd name="T0" fmla="*/ 340 w 696"/>
                  <a:gd name="T1" fmla="*/ 0 h 751"/>
                  <a:gd name="T2" fmla="*/ 338 w 696"/>
                  <a:gd name="T3" fmla="*/ 0 h 751"/>
                  <a:gd name="T4" fmla="*/ 0 w 696"/>
                  <a:gd name="T5" fmla="*/ 173 h 751"/>
                  <a:gd name="T6" fmla="*/ 1 w 696"/>
                  <a:gd name="T7" fmla="*/ 173 h 751"/>
                  <a:gd name="T8" fmla="*/ 258 w 696"/>
                  <a:gd name="T9" fmla="*/ 645 h 751"/>
                  <a:gd name="T10" fmla="*/ 597 w 696"/>
                  <a:gd name="T11" fmla="*/ 472 h 751"/>
                  <a:gd name="T12" fmla="*/ 340 w 696"/>
                  <a:gd name="T13" fmla="*/ 0 h 7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6" h="751">
                    <a:moveTo>
                      <a:pt x="396" y="0"/>
                    </a:moveTo>
                    <a:lnTo>
                      <a:pt x="394" y="0"/>
                    </a:lnTo>
                    <a:lnTo>
                      <a:pt x="0" y="202"/>
                    </a:lnTo>
                    <a:lnTo>
                      <a:pt x="1" y="202"/>
                    </a:lnTo>
                    <a:lnTo>
                      <a:pt x="301" y="751"/>
                    </a:lnTo>
                    <a:lnTo>
                      <a:pt x="696" y="549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7" name="Group 4333"/>
              <p:cNvGrpSpPr>
                <a:grpSpLocks/>
              </p:cNvGrpSpPr>
              <p:nvPr/>
            </p:nvGrpSpPr>
            <p:grpSpPr bwMode="auto">
              <a:xfrm>
                <a:off x="887" y="1545"/>
                <a:ext cx="1434" cy="574"/>
                <a:chOff x="1020" y="1545"/>
                <a:chExt cx="1434" cy="574"/>
              </a:xfrm>
            </p:grpSpPr>
            <p:sp>
              <p:nvSpPr>
                <p:cNvPr id="59" name="Line 4327"/>
                <p:cNvSpPr>
                  <a:spLocks noChangeShapeType="1"/>
                </p:cNvSpPr>
                <p:nvPr/>
              </p:nvSpPr>
              <p:spPr bwMode="auto">
                <a:xfrm flipH="1">
                  <a:off x="1020" y="1706"/>
                  <a:ext cx="227" cy="409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Line 4328"/>
                <p:cNvSpPr>
                  <a:spLocks noChangeShapeType="1"/>
                </p:cNvSpPr>
                <p:nvPr/>
              </p:nvSpPr>
              <p:spPr bwMode="auto">
                <a:xfrm>
                  <a:off x="1927" y="1706"/>
                  <a:ext cx="209" cy="413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Line 4330"/>
                <p:cNvSpPr>
                  <a:spLocks noChangeShapeType="1"/>
                </p:cNvSpPr>
                <p:nvPr/>
              </p:nvSpPr>
              <p:spPr bwMode="auto">
                <a:xfrm>
                  <a:off x="2245" y="1545"/>
                  <a:ext cx="209" cy="413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Line 4332"/>
                <p:cNvSpPr>
                  <a:spLocks noChangeShapeType="1"/>
                </p:cNvSpPr>
                <p:nvPr/>
              </p:nvSpPr>
              <p:spPr bwMode="auto">
                <a:xfrm flipH="1">
                  <a:off x="1344" y="1558"/>
                  <a:ext cx="227" cy="409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Freeform 4318"/>
              <p:cNvSpPr>
                <a:spLocks/>
              </p:cNvSpPr>
              <p:nvPr/>
            </p:nvSpPr>
            <p:spPr bwMode="auto">
              <a:xfrm>
                <a:off x="1442" y="926"/>
                <a:ext cx="695" cy="826"/>
              </a:xfrm>
              <a:custGeom>
                <a:avLst/>
                <a:gdLst>
                  <a:gd name="T0" fmla="*/ 695 w 810"/>
                  <a:gd name="T1" fmla="*/ 653 h 962"/>
                  <a:gd name="T2" fmla="*/ 338 w 810"/>
                  <a:gd name="T3" fmla="*/ 0 h 962"/>
                  <a:gd name="T4" fmla="*/ 0 w 810"/>
                  <a:gd name="T5" fmla="*/ 173 h 962"/>
                  <a:gd name="T6" fmla="*/ 358 w 810"/>
                  <a:gd name="T7" fmla="*/ 826 h 962"/>
                  <a:gd name="T8" fmla="*/ 695 w 810"/>
                  <a:gd name="T9" fmla="*/ 653 h 9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0" h="962">
                    <a:moveTo>
                      <a:pt x="810" y="760"/>
                    </a:moveTo>
                    <a:lnTo>
                      <a:pt x="394" y="0"/>
                    </a:lnTo>
                    <a:lnTo>
                      <a:pt x="0" y="202"/>
                    </a:lnTo>
                    <a:lnTo>
                      <a:pt x="417" y="962"/>
                    </a:lnTo>
                    <a:lnTo>
                      <a:pt x="810" y="760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4321"/>
              <p:cNvSpPr>
                <a:spLocks/>
              </p:cNvSpPr>
              <p:nvPr/>
            </p:nvSpPr>
            <p:spPr bwMode="auto">
              <a:xfrm>
                <a:off x="1083" y="1099"/>
                <a:ext cx="717" cy="653"/>
              </a:xfrm>
              <a:custGeom>
                <a:avLst/>
                <a:gdLst>
                  <a:gd name="T0" fmla="*/ 359 w 835"/>
                  <a:gd name="T1" fmla="*/ 0 h 760"/>
                  <a:gd name="T2" fmla="*/ 0 w 835"/>
                  <a:gd name="T3" fmla="*/ 653 h 760"/>
                  <a:gd name="T4" fmla="*/ 717 w 835"/>
                  <a:gd name="T5" fmla="*/ 653 h 760"/>
                  <a:gd name="T6" fmla="*/ 359 w 835"/>
                  <a:gd name="T7" fmla="*/ 0 h 7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5" h="760">
                    <a:moveTo>
                      <a:pt x="418" y="0"/>
                    </a:moveTo>
                    <a:lnTo>
                      <a:pt x="0" y="760"/>
                    </a:lnTo>
                    <a:lnTo>
                      <a:pt x="835" y="760"/>
                    </a:lnTo>
                    <a:lnTo>
                      <a:pt x="4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0099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4342"/>
              <p:cNvSpPr>
                <a:spLocks noChangeArrowheads="1"/>
              </p:cNvSpPr>
              <p:nvPr/>
            </p:nvSpPr>
            <p:spPr bwMode="auto">
              <a:xfrm>
                <a:off x="741" y="3124"/>
                <a:ext cx="1284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ko-KR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Областной бюджет</a:t>
                </a:r>
                <a:endParaRPr lang="en-US" altLang="ko-KR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4343"/>
              <p:cNvSpPr>
                <a:spLocks noChangeArrowheads="1"/>
              </p:cNvSpPr>
              <p:nvPr/>
            </p:nvSpPr>
            <p:spPr bwMode="auto">
              <a:xfrm>
                <a:off x="1285" y="1397"/>
                <a:ext cx="388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ko-KR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</a:t>
                </a:r>
                <a:endParaRPr lang="en-US" altLang="ko-KR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4344"/>
              <p:cNvSpPr>
                <a:spLocks noChangeArrowheads="1"/>
              </p:cNvSpPr>
              <p:nvPr/>
            </p:nvSpPr>
            <p:spPr bwMode="auto">
              <a:xfrm>
                <a:off x="879" y="2209"/>
                <a:ext cx="1132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ko-KR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Физ. и юр. лица</a:t>
                </a:r>
                <a:endParaRPr lang="en-US" altLang="ko-KR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Line 4347"/>
              <p:cNvSpPr>
                <a:spLocks noChangeShapeType="1"/>
              </p:cNvSpPr>
              <p:nvPr/>
            </p:nvSpPr>
            <p:spPr bwMode="auto">
              <a:xfrm>
                <a:off x="1839" y="1298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4354"/>
              <p:cNvSpPr>
                <a:spLocks noChangeShapeType="1"/>
              </p:cNvSpPr>
              <p:nvPr/>
            </p:nvSpPr>
            <p:spPr bwMode="auto">
              <a:xfrm>
                <a:off x="2316" y="2228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4356"/>
              <p:cNvSpPr>
                <a:spLocks noChangeShapeType="1"/>
              </p:cNvSpPr>
              <p:nvPr/>
            </p:nvSpPr>
            <p:spPr bwMode="auto">
              <a:xfrm>
                <a:off x="2792" y="3158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Group 4395"/>
              <p:cNvGrpSpPr>
                <a:grpSpLocks/>
              </p:cNvGrpSpPr>
              <p:nvPr/>
            </p:nvGrpSpPr>
            <p:grpSpPr bwMode="auto">
              <a:xfrm>
                <a:off x="2630" y="1051"/>
                <a:ext cx="1293" cy="256"/>
                <a:chOff x="3081" y="825"/>
                <a:chExt cx="1293" cy="256"/>
              </a:xfrm>
            </p:grpSpPr>
            <p:grpSp>
              <p:nvGrpSpPr>
                <p:cNvPr id="53" name="Group 4388"/>
                <p:cNvGrpSpPr>
                  <a:grpSpLocks/>
                </p:cNvGrpSpPr>
                <p:nvPr/>
              </p:nvGrpSpPr>
              <p:grpSpPr bwMode="auto">
                <a:xfrm>
                  <a:off x="3081" y="1036"/>
                  <a:ext cx="1293" cy="45"/>
                  <a:chOff x="3081" y="1036"/>
                  <a:chExt cx="1293" cy="45"/>
                </a:xfrm>
              </p:grpSpPr>
              <p:sp>
                <p:nvSpPr>
                  <p:cNvPr id="55" name="Rectangle 4385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051"/>
                    <a:ext cx="768" cy="3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Rectangle 4384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51"/>
                    <a:ext cx="734" cy="30"/>
                  </a:xfrm>
                  <a:prstGeom prst="rect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Rectangle 4385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036"/>
                    <a:ext cx="768" cy="3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Rectangle 4384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36"/>
                    <a:ext cx="734" cy="30"/>
                  </a:xfrm>
                  <a:prstGeom prst="rect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4" name="Text Box 4386"/>
                <p:cNvSpPr txBox="1">
                  <a:spLocks noChangeArrowheads="1"/>
                </p:cNvSpPr>
                <p:nvPr/>
              </p:nvSpPr>
              <p:spPr bwMode="auto">
                <a:xfrm>
                  <a:off x="3448" y="825"/>
                  <a:ext cx="417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ko-K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MIN</a:t>
                  </a:r>
                </a:p>
              </p:txBody>
            </p:sp>
          </p:grpSp>
          <p:grpSp>
            <p:nvGrpSpPr>
              <p:cNvPr id="37" name="Group 4396"/>
              <p:cNvGrpSpPr>
                <a:grpSpLocks/>
              </p:cNvGrpSpPr>
              <p:nvPr/>
            </p:nvGrpSpPr>
            <p:grpSpPr bwMode="auto">
              <a:xfrm>
                <a:off x="3115" y="1979"/>
                <a:ext cx="1387" cy="271"/>
                <a:chOff x="3475" y="1979"/>
                <a:chExt cx="1387" cy="271"/>
              </a:xfrm>
            </p:grpSpPr>
            <p:grpSp>
              <p:nvGrpSpPr>
                <p:cNvPr id="48" name="Group 4389"/>
                <p:cNvGrpSpPr>
                  <a:grpSpLocks/>
                </p:cNvGrpSpPr>
                <p:nvPr/>
              </p:nvGrpSpPr>
              <p:grpSpPr bwMode="auto">
                <a:xfrm>
                  <a:off x="3475" y="2190"/>
                  <a:ext cx="1387" cy="60"/>
                  <a:chOff x="3081" y="1036"/>
                  <a:chExt cx="1387" cy="60"/>
                </a:xfrm>
              </p:grpSpPr>
              <p:sp>
                <p:nvSpPr>
                  <p:cNvPr id="50" name="Rectangle 4390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051"/>
                    <a:ext cx="768" cy="30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Rectangle 4391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51"/>
                    <a:ext cx="1387" cy="45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Rectangle 4391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36"/>
                    <a:ext cx="1387" cy="45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9" name="Text Box 4392"/>
                <p:cNvSpPr txBox="1">
                  <a:spLocks noChangeArrowheads="1"/>
                </p:cNvSpPr>
                <p:nvPr/>
              </p:nvSpPr>
              <p:spPr bwMode="auto">
                <a:xfrm>
                  <a:off x="3719" y="1979"/>
                  <a:ext cx="1009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ko-K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MIN</a:t>
                  </a:r>
                </a:p>
              </p:txBody>
            </p:sp>
          </p:grpSp>
          <p:grpSp>
            <p:nvGrpSpPr>
              <p:cNvPr id="38" name="Group 4397"/>
              <p:cNvGrpSpPr>
                <a:grpSpLocks/>
              </p:cNvGrpSpPr>
              <p:nvPr/>
            </p:nvGrpSpPr>
            <p:grpSpPr bwMode="auto">
              <a:xfrm>
                <a:off x="3579" y="2926"/>
                <a:ext cx="1293" cy="247"/>
                <a:chOff x="3475" y="1994"/>
                <a:chExt cx="1293" cy="247"/>
              </a:xfrm>
            </p:grpSpPr>
            <p:grpSp>
              <p:nvGrpSpPr>
                <p:cNvPr id="44" name="Group 4400"/>
                <p:cNvGrpSpPr>
                  <a:grpSpLocks/>
                </p:cNvGrpSpPr>
                <p:nvPr/>
              </p:nvGrpSpPr>
              <p:grpSpPr bwMode="auto">
                <a:xfrm>
                  <a:off x="3475" y="2205"/>
                  <a:ext cx="1293" cy="30"/>
                  <a:chOff x="3081" y="1051"/>
                  <a:chExt cx="1293" cy="30"/>
                </a:xfrm>
              </p:grpSpPr>
              <p:sp>
                <p:nvSpPr>
                  <p:cNvPr id="46" name="Rectangle 4401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051"/>
                    <a:ext cx="768" cy="30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Rectangle 4402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51"/>
                    <a:ext cx="734" cy="30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5" name="Text Box 4403"/>
                <p:cNvSpPr txBox="1">
                  <a:spLocks noChangeArrowheads="1"/>
                </p:cNvSpPr>
                <p:nvPr/>
              </p:nvSpPr>
              <p:spPr bwMode="auto">
                <a:xfrm>
                  <a:off x="3819" y="1994"/>
                  <a:ext cx="485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ko-K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MAX</a:t>
                  </a:r>
                </a:p>
              </p:txBody>
            </p:sp>
          </p:grpSp>
          <p:sp>
            <p:nvSpPr>
              <p:cNvPr id="39" name="Line 4405"/>
              <p:cNvSpPr>
                <a:spLocks noChangeShapeType="1"/>
              </p:cNvSpPr>
              <p:nvPr/>
            </p:nvSpPr>
            <p:spPr bwMode="auto">
              <a:xfrm flipV="1">
                <a:off x="3923" y="1106"/>
                <a:ext cx="181" cy="18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Line 4347"/>
              <p:cNvSpPr>
                <a:spLocks noChangeShapeType="1"/>
              </p:cNvSpPr>
              <p:nvPr/>
            </p:nvSpPr>
            <p:spPr bwMode="auto">
              <a:xfrm>
                <a:off x="1839" y="1283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Line 4354"/>
              <p:cNvSpPr>
                <a:spLocks noChangeShapeType="1"/>
              </p:cNvSpPr>
              <p:nvPr/>
            </p:nvSpPr>
            <p:spPr bwMode="auto">
              <a:xfrm>
                <a:off x="2316" y="2213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Line 4356"/>
              <p:cNvSpPr>
                <a:spLocks noChangeShapeType="1"/>
              </p:cNvSpPr>
              <p:nvPr/>
            </p:nvSpPr>
            <p:spPr bwMode="auto">
              <a:xfrm>
                <a:off x="2792" y="3143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Line 4405"/>
              <p:cNvSpPr>
                <a:spLocks noChangeShapeType="1"/>
              </p:cNvSpPr>
              <p:nvPr/>
            </p:nvSpPr>
            <p:spPr bwMode="auto">
              <a:xfrm flipV="1">
                <a:off x="3923" y="1091"/>
                <a:ext cx="181" cy="18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Блок-схема: узел 6"/>
            <p:cNvSpPr/>
            <p:nvPr/>
          </p:nvSpPr>
          <p:spPr>
            <a:xfrm>
              <a:off x="6213636" y="1271489"/>
              <a:ext cx="936311" cy="936312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>
              <a:outerShdw dir="2700000" sx="108000" sy="10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1%</a:t>
              </a:r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7149948" y="2787426"/>
              <a:ext cx="936311" cy="936312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>
              <a:outerShdw dir="2700000" sx="108000" sy="10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7%</a:t>
              </a:r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7662413" y="4119869"/>
              <a:ext cx="936311" cy="936312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>
              <a:outerShdw dir="2700000" sx="108000" sy="10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92%</a:t>
              </a:r>
            </a:p>
          </p:txBody>
        </p:sp>
        <p:sp>
          <p:nvSpPr>
            <p:cNvPr id="10" name="Line 4413"/>
            <p:cNvSpPr>
              <a:spLocks noChangeShapeType="1"/>
            </p:cNvSpPr>
            <p:nvPr/>
          </p:nvSpPr>
          <p:spPr bwMode="auto">
            <a:xfrm flipV="1">
              <a:off x="7510576" y="4941692"/>
              <a:ext cx="278166" cy="27969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6213636" y="1248438"/>
              <a:ext cx="936311" cy="936312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>
              <a:outerShdw dir="2700000" sx="108000" sy="10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1%</a:t>
              </a:r>
            </a:p>
          </p:txBody>
        </p:sp>
      </p:grpSp>
      <p:sp>
        <p:nvSpPr>
          <p:cNvPr id="63" name="Прямоугольник 2"/>
          <p:cNvSpPr>
            <a:spLocks noChangeArrowheads="1"/>
          </p:cNvSpPr>
          <p:nvPr/>
        </p:nvSpPr>
        <p:spPr bwMode="auto">
          <a:xfrm>
            <a:off x="348520" y="5926165"/>
            <a:ext cx="8183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для реализации общественных проектов на территории:</a:t>
            </a:r>
          </a:p>
          <a:p>
            <a:pPr lvl="0" algn="just" eaLnBrk="1" hangingPunct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округов, внутригородских районов г.о. Самара, 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230629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17585CC-2FC1-47CC-87CB-A482AB992DE2}"/>
              </a:ext>
            </a:extLst>
          </p:cNvPr>
          <p:cNvSpPr/>
          <p:nvPr/>
        </p:nvSpPr>
        <p:spPr>
          <a:xfrm>
            <a:off x="176137" y="2526604"/>
            <a:ext cx="4165419" cy="4165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3F5BD9-42C4-4348-B2A5-0D8D46B0187B}"/>
              </a:ext>
            </a:extLst>
          </p:cNvPr>
          <p:cNvSpPr txBox="1"/>
          <p:nvPr/>
        </p:nvSpPr>
        <p:spPr>
          <a:xfrm>
            <a:off x="2555776" y="177792"/>
            <a:ext cx="492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благополучателей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269DE6F2-A5A1-450C-8AD5-FCA79FD3074D}"/>
              </a:ext>
            </a:extLst>
          </p:cNvPr>
          <p:cNvGrpSpPr/>
          <p:nvPr/>
        </p:nvGrpSpPr>
        <p:grpSpPr>
          <a:xfrm>
            <a:off x="4281974" y="2457494"/>
            <a:ext cx="4540605" cy="4354398"/>
            <a:chOff x="3166085" y="1210842"/>
            <a:chExt cx="5977915" cy="5732765"/>
          </a:xfrm>
        </p:grpSpPr>
        <p:pic>
          <p:nvPicPr>
            <p:cNvPr id="3" name="Picture 2" descr="http://interval-trans.ru/images/stories/globus.png">
              <a:extLst>
                <a:ext uri="{FF2B5EF4-FFF2-40B4-BE49-F238E27FC236}">
                  <a16:creationId xmlns:a16="http://schemas.microsoft.com/office/drawing/2014/main" xmlns="" id="{AD229B97-C640-4936-B15A-3AF7AB62DD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5" r="5512"/>
            <a:stretch/>
          </p:blipFill>
          <p:spPr bwMode="auto">
            <a:xfrm>
              <a:off x="4104371" y="1879517"/>
              <a:ext cx="4235814" cy="4282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A9A004E4-4360-4145-873D-5FBE0D5BD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4" t="14784" r="13685" b="11200"/>
            <a:stretch/>
          </p:blipFill>
          <p:spPr>
            <a:xfrm>
              <a:off x="3166085" y="1210842"/>
              <a:ext cx="5977915" cy="573276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24B0E8F5-9FEA-4DDA-8390-F64BF710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571" y="3715274"/>
              <a:ext cx="304800" cy="304800"/>
            </a:xfrm>
            <a:prstGeom prst="rect">
              <a:avLst/>
            </a:prstGeom>
          </p:spPr>
        </p:pic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DC27A256-28B4-46F3-8C6F-4E0E334ED9A3}"/>
                </a:ext>
              </a:extLst>
            </p:cNvPr>
            <p:cNvSpPr/>
            <p:nvPr/>
          </p:nvSpPr>
          <p:spPr>
            <a:xfrm>
              <a:off x="4427984" y="1990847"/>
              <a:ext cx="3840444" cy="3759392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741C82AB-2157-4EAD-9C18-6C80CDCB80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500" b="86000" l="18182" r="83987">
                          <a14:foregroundMark x1="49708" y1="17750" x2="49708" y2="17750"/>
                          <a14:foregroundMark x1="64470" y1="15167" x2="64470" y2="15167"/>
                          <a14:foregroundMark x1="70309" y1="14750" x2="70309" y2="14750"/>
                          <a14:foregroundMark x1="80150" y1="20000" x2="80150" y2="20000"/>
                          <a14:foregroundMark x1="83069" y1="29000" x2="83069" y2="29000"/>
                          <a14:foregroundMark x1="84070" y1="19000" x2="84070" y2="19000"/>
                          <a14:foregroundMark x1="66722" y1="13917" x2="66722" y2="13917"/>
                          <a14:foregroundMark x1="64721" y1="13583" x2="64721" y2="13583"/>
                          <a14:foregroundMark x1="18265" y1="46000" x2="18265" y2="46000"/>
                          <a14:foregroundMark x1="60550" y1="82333" x2="60550" y2="82333"/>
                          <a14:foregroundMark x1="59633" y1="86000" x2="59633" y2="86000"/>
                          <a14:foregroundMark x1="59633" y1="86000" x2="59633" y2="86000"/>
                          <a14:foregroundMark x1="81818" y1="46000" x2="81818" y2="4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5" t="11150" r="12752" b="12201"/>
            <a:stretch/>
          </p:blipFill>
          <p:spPr bwMode="auto">
            <a:xfrm>
              <a:off x="4531942" y="2286106"/>
              <a:ext cx="3231932" cy="330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BE238571-F477-4ABB-B057-57CB83AB7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738" y="2015176"/>
              <a:ext cx="304800" cy="3048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AE279CED-D63D-40BE-9924-461AFCA74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474" y="1364205"/>
              <a:ext cx="304800" cy="3048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0540CFC7-00DA-4592-A30D-8A2C3A09E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605" y="2133706"/>
              <a:ext cx="304800" cy="3048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5BA7A3FF-3E24-404A-8CCE-2BF581E62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692" y="3784918"/>
              <a:ext cx="304800" cy="3048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37693D0E-9F8C-4D29-AE37-B35A7541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210" y="5473261"/>
              <a:ext cx="304800" cy="30480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7856BD37-A43F-494E-B72B-0E008D052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930" y="6197353"/>
              <a:ext cx="304800" cy="30480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D4335F1-9C34-4A6C-B426-E47BB74A9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274" y="5509101"/>
              <a:ext cx="304800" cy="304800"/>
            </a:xfrm>
            <a:prstGeom prst="rect">
              <a:avLst/>
            </a:prstGeom>
          </p:spPr>
        </p:pic>
      </p:grp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xmlns="" id="{249B729C-344C-4AD5-8891-006687103788}"/>
              </a:ext>
            </a:extLst>
          </p:cNvPr>
          <p:cNvSpPr/>
          <p:nvPr/>
        </p:nvSpPr>
        <p:spPr>
          <a:xfrm>
            <a:off x="4503867" y="1082615"/>
            <a:ext cx="4410278" cy="1195704"/>
          </a:xfrm>
          <a:prstGeom prst="foldedCorner">
            <a:avLst>
              <a:gd name="adj" fmla="val 50000"/>
            </a:avLst>
          </a:prstGeom>
          <a:ln w="190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Количество квартир на территории реализации проекта, по сравнению </a:t>
            </a:r>
          </a:p>
          <a:p>
            <a:pPr algn="ctr"/>
            <a:r>
              <a:rPr lang="ru-RU" sz="2000" dirty="0"/>
              <a:t>с другими проектами СО</a:t>
            </a:r>
          </a:p>
        </p:txBody>
      </p:sp>
      <p:sp>
        <p:nvSpPr>
          <p:cNvPr id="23" name="Прямоугольник: загнутый угол 22">
            <a:extLst>
              <a:ext uri="{FF2B5EF4-FFF2-40B4-BE49-F238E27FC236}">
                <a16:creationId xmlns:a16="http://schemas.microsoft.com/office/drawing/2014/main" xmlns="" id="{31A5BBE5-A5E0-4399-9072-7A80838257F4}"/>
              </a:ext>
            </a:extLst>
          </p:cNvPr>
          <p:cNvSpPr/>
          <p:nvPr/>
        </p:nvSpPr>
        <p:spPr>
          <a:xfrm>
            <a:off x="227662" y="1082615"/>
            <a:ext cx="3832342" cy="1195704"/>
          </a:xfrm>
          <a:prstGeom prst="foldedCorner">
            <a:avLst>
              <a:gd name="adj" fmla="val 50000"/>
            </a:avLst>
          </a:prstGeom>
          <a:ln w="190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Доля квартир, поддерживающих реализацию проекта от общего количества квартир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92B1DC9-CB9D-42B8-B8E5-F72A6092D8CE}"/>
              </a:ext>
            </a:extLst>
          </p:cNvPr>
          <p:cNvGrpSpPr/>
          <p:nvPr/>
        </p:nvGrpSpPr>
        <p:grpSpPr>
          <a:xfrm>
            <a:off x="212797" y="2560752"/>
            <a:ext cx="4064857" cy="3873310"/>
            <a:chOff x="162876" y="2661113"/>
            <a:chExt cx="4064857" cy="3873310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6A6E85C-688F-4828-BE1F-2C2C7760F1B8}"/>
                </a:ext>
              </a:extLst>
            </p:cNvPr>
            <p:cNvGrpSpPr/>
            <p:nvPr/>
          </p:nvGrpSpPr>
          <p:grpSpPr>
            <a:xfrm>
              <a:off x="162876" y="2661113"/>
              <a:ext cx="4064857" cy="3873310"/>
              <a:chOff x="1143000" y="-238125"/>
              <a:chExt cx="6857999" cy="6858000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xmlns="" id="{26F07E2A-CCD9-4FB2-9DDE-CF5F20C7D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000" y="-238125"/>
                <a:ext cx="6857999" cy="6858000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xmlns="" id="{58ED768F-8A5B-4ADB-9DE3-7A3424415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4988" y="881506"/>
                <a:ext cx="514024" cy="514024"/>
              </a:xfrm>
              <a:prstGeom prst="rect">
                <a:avLst/>
              </a:prstGeom>
            </p:spPr>
          </p:pic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xmlns="" id="{894D549C-5831-4E01-901A-3A25C7159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5688" y="2586481"/>
                <a:ext cx="514024" cy="514024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xmlns="" id="{BB1A7A17-0973-4463-941B-1E570518C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4290" y="2586481"/>
                <a:ext cx="514024" cy="514024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xmlns="" id="{D8E1F7FD-91B8-47A1-AD68-BE7300D9B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6588" y="4920106"/>
                <a:ext cx="514024" cy="514024"/>
              </a:xfrm>
              <a:prstGeom prst="rect">
                <a:avLst/>
              </a:prstGeom>
            </p:spPr>
          </p:pic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xmlns="" id="{4550AB00-9578-4AFD-B346-6E4AFEF22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3389" y="5053456"/>
                <a:ext cx="514024" cy="514024"/>
              </a:xfrm>
              <a:prstGeom prst="rect">
                <a:avLst/>
              </a:prstGeom>
            </p:spPr>
          </p:pic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3995CB60-B6B2-4661-802E-027506247F6B}"/>
                </a:ext>
              </a:extLst>
            </p:cNvPr>
            <p:cNvSpPr/>
            <p:nvPr/>
          </p:nvSpPr>
          <p:spPr>
            <a:xfrm>
              <a:off x="279133" y="4137202"/>
              <a:ext cx="3832342" cy="1195704"/>
            </a:xfrm>
            <a:prstGeom prst="rect">
              <a:avLst/>
            </a:prstGeom>
            <a:noFill/>
            <a:ln w="190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Квартиры, </a:t>
              </a:r>
            </a:p>
            <a:p>
              <a:pPr algn="ctr"/>
              <a:r>
                <a:rPr lang="ru-RU" sz="2000" dirty="0"/>
                <a:t>поддерживающие </a:t>
              </a:r>
            </a:p>
            <a:p>
              <a:pPr algn="ctr"/>
              <a:r>
                <a:rPr lang="ru-RU" sz="2000" dirty="0"/>
                <a:t>реализацию</a:t>
              </a:r>
            </a:p>
            <a:p>
              <a:pPr algn="ctr"/>
              <a:r>
                <a:rPr lang="ru-RU" sz="2000" dirty="0"/>
                <a:t>проекта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370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E1F685-FADD-4767-A743-CD57D597860E}"/>
              </a:ext>
            </a:extLst>
          </p:cNvPr>
          <p:cNvSpPr txBox="1"/>
          <p:nvPr/>
        </p:nvSpPr>
        <p:spPr>
          <a:xfrm>
            <a:off x="1907704" y="332656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механизма последующего содержания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F2CBE7D-ACD3-47D3-B09E-684619209D25}"/>
              </a:ext>
            </a:extLst>
          </p:cNvPr>
          <p:cNvGrpSpPr/>
          <p:nvPr/>
        </p:nvGrpSpPr>
        <p:grpSpPr>
          <a:xfrm>
            <a:off x="-756592" y="1556792"/>
            <a:ext cx="11593288" cy="5448126"/>
            <a:chOff x="-684584" y="1713002"/>
            <a:chExt cx="11593288" cy="544812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375E569A-C5FB-4317-AEE5-59C4C9BB1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48" b="5979"/>
            <a:stretch/>
          </p:blipFill>
          <p:spPr>
            <a:xfrm>
              <a:off x="-684584" y="1713002"/>
              <a:ext cx="11593288" cy="54481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7EBAA91-54F9-48DD-A98F-998458057476}"/>
                </a:ext>
              </a:extLst>
            </p:cNvPr>
            <p:cNvSpPr txBox="1"/>
            <p:nvPr/>
          </p:nvSpPr>
          <p:spPr>
            <a:xfrm>
              <a:off x="4283966" y="2474745"/>
              <a:ext cx="36461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Наименование организации, должностное лицо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911BDE3-27CB-4D57-A8BA-FB82E950C3B5}"/>
                </a:ext>
              </a:extLst>
            </p:cNvPr>
            <p:cNvSpPr txBox="1"/>
            <p:nvPr/>
          </p:nvSpPr>
          <p:spPr>
            <a:xfrm>
              <a:off x="4283966" y="3455905"/>
              <a:ext cx="36461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Виды работ, которые будут проводиться на объекте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1114264-623C-4C27-9FD1-A353FDD6DE8F}"/>
                </a:ext>
              </a:extLst>
            </p:cNvPr>
            <p:cNvSpPr txBox="1"/>
            <p:nvPr/>
          </p:nvSpPr>
          <p:spPr>
            <a:xfrm>
              <a:off x="4283966" y="4437065"/>
              <a:ext cx="36461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Периодичность проводимых работ на объекте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B195F8C-D79A-4B43-B8DD-5F9213322F7E}"/>
                </a:ext>
              </a:extLst>
            </p:cNvPr>
            <p:cNvSpPr txBox="1"/>
            <p:nvPr/>
          </p:nvSpPr>
          <p:spPr>
            <a:xfrm>
              <a:off x="4258814" y="5498941"/>
              <a:ext cx="36461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Форма трудового участия жителей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1029BA-B38D-441C-B49C-AB10FBA492E3}"/>
              </a:ext>
            </a:extLst>
          </p:cNvPr>
          <p:cNvSpPr txBox="1"/>
          <p:nvPr/>
        </p:nvSpPr>
        <p:spPr>
          <a:xfrm>
            <a:off x="395536" y="2318535"/>
            <a:ext cx="364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Организация, осуществляющая последующее содержание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4EDF1F-073B-4391-92CF-A29EE045B3D1}"/>
              </a:ext>
            </a:extLst>
          </p:cNvPr>
          <p:cNvSpPr txBox="1"/>
          <p:nvPr/>
        </p:nvSpPr>
        <p:spPr>
          <a:xfrm>
            <a:off x="395536" y="3292566"/>
            <a:ext cx="364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Организация, осуществляющая последующее содержание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1DD5F17-0E55-4B4B-B369-5333CC7F6996}"/>
              </a:ext>
            </a:extLst>
          </p:cNvPr>
          <p:cNvSpPr txBox="1"/>
          <p:nvPr/>
        </p:nvSpPr>
        <p:spPr>
          <a:xfrm>
            <a:off x="381100" y="4280855"/>
            <a:ext cx="364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Организация, осуществляющая последующее содержание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4B019A-DBB0-4957-8545-8681610B5FCC}"/>
              </a:ext>
            </a:extLst>
          </p:cNvPr>
          <p:cNvSpPr txBox="1"/>
          <p:nvPr/>
        </p:nvSpPr>
        <p:spPr>
          <a:xfrm>
            <a:off x="381100" y="5254886"/>
            <a:ext cx="364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Население, осуществляющее последующее 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2552826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8D08B7-6FB2-42DE-B437-667431CB528D}"/>
              </a:ext>
            </a:extLst>
          </p:cNvPr>
          <p:cNvSpPr txBox="1"/>
          <p:nvPr/>
        </p:nvSpPr>
        <p:spPr>
          <a:xfrm>
            <a:off x="323528" y="141015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в СМИ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F82E0506-963B-43F5-B697-A7BD82F8A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85882"/>
              </p:ext>
            </p:extLst>
          </p:nvPr>
        </p:nvGraphicFramePr>
        <p:xfrm>
          <a:off x="179512" y="1052735"/>
          <a:ext cx="8640960" cy="566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05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A1E0D8E0-4B7C-431F-BA25-9FA1A009BFA1}"/>
              </a:ext>
            </a:extLst>
          </p:cNvPr>
          <p:cNvSpPr/>
          <p:nvPr/>
        </p:nvSpPr>
        <p:spPr>
          <a:xfrm>
            <a:off x="5436096" y="2102149"/>
            <a:ext cx="3600400" cy="822795"/>
          </a:xfrm>
          <a:prstGeom prst="wedgeRoundRectCallout">
            <a:avLst>
              <a:gd name="adj1" fmla="val -36971"/>
              <a:gd name="adj2" fmla="val 97229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F0C258-BC06-40F6-997D-9D598D978404}"/>
              </a:ext>
            </a:extLst>
          </p:cNvPr>
          <p:cNvSpPr txBox="1"/>
          <p:nvPr/>
        </p:nvSpPr>
        <p:spPr>
          <a:xfrm>
            <a:off x="323528" y="141015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содержание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статьи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38152F50-02F7-499C-84A3-E73B271A78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2780549"/>
              </p:ext>
            </p:extLst>
          </p:nvPr>
        </p:nvGraphicFramePr>
        <p:xfrm>
          <a:off x="-540568" y="1340768"/>
          <a:ext cx="69127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098AAC-763F-49A3-AD82-6C88A17B16F0}"/>
              </a:ext>
            </a:extLst>
          </p:cNvPr>
          <p:cNvSpPr txBox="1"/>
          <p:nvPr/>
        </p:nvSpPr>
        <p:spPr>
          <a:xfrm>
            <a:off x="6084168" y="210214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«____» - 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065F92-3847-4F8A-AB1D-79D163153FF0}"/>
              </a:ext>
            </a:extLst>
          </p:cNvPr>
          <p:cNvSpPr txBox="1"/>
          <p:nvPr/>
        </p:nvSpPr>
        <p:spPr>
          <a:xfrm>
            <a:off x="5472100" y="247895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Наименование проекта из Заявки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xmlns="" id="{BDFE3F70-F6F3-42A5-8E48-C715D6D1C8B4}"/>
              </a:ext>
            </a:extLst>
          </p:cNvPr>
          <p:cNvSpPr/>
          <p:nvPr/>
        </p:nvSpPr>
        <p:spPr>
          <a:xfrm>
            <a:off x="5220072" y="4725144"/>
            <a:ext cx="3600400" cy="1775817"/>
          </a:xfrm>
          <a:prstGeom prst="wedgeRoundRectCallout">
            <a:avLst>
              <a:gd name="adj1" fmla="val -68453"/>
              <a:gd name="adj2" fmla="val 11205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Государственная программа Самарской области </a:t>
            </a:r>
          </a:p>
          <a:p>
            <a:pPr algn="ctr"/>
            <a:r>
              <a:rPr lang="ru-RU" dirty="0"/>
              <a:t>«Поддержка инициатив населения муниципальных образований в Самарской области» на 2017 – 2025 гг.</a:t>
            </a:r>
          </a:p>
        </p:txBody>
      </p:sp>
    </p:spTree>
    <p:extLst>
      <p:ext uri="{BB962C8B-B14F-4D97-AF65-F5344CB8AC3E}">
        <p14:creationId xmlns:p14="http://schemas.microsoft.com/office/powerpoint/2010/main" val="4035326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830CC2-4323-4551-9010-F0121D38D776}"/>
              </a:ext>
            </a:extLst>
          </p:cNvPr>
          <p:cNvSpPr txBox="1"/>
          <p:nvPr/>
        </p:nvSpPr>
        <p:spPr>
          <a:xfrm>
            <a:off x="323529" y="1448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СМИ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28D5FA-9F26-47F0-A509-61C8E237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3" cy="570619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CAAB6DC-F431-46F5-82AE-526F1965B0C2}"/>
              </a:ext>
            </a:extLst>
          </p:cNvPr>
          <p:cNvSpPr/>
          <p:nvPr/>
        </p:nvSpPr>
        <p:spPr>
          <a:xfrm>
            <a:off x="142874" y="800850"/>
            <a:ext cx="3853061" cy="504076"/>
          </a:xfrm>
          <a:prstGeom prst="rect">
            <a:avLst/>
          </a:prstGeom>
          <a:noFill/>
          <a:ln w="168275">
            <a:solidFill>
              <a:srgbClr val="FF3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1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окументы\Downloads\kisspng-graphic-design-search-engine-optimization-creative-creative-5abb18a1be0d27.103571221522210977778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r="18502"/>
          <a:stretch/>
        </p:blipFill>
        <p:spPr bwMode="auto">
          <a:xfrm>
            <a:off x="-2988840" y="-828290"/>
            <a:ext cx="28185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396645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участия населения муниципальных образований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государственной программе</a:t>
            </a:r>
          </a:p>
        </p:txBody>
      </p:sp>
      <p:pic>
        <p:nvPicPr>
          <p:cNvPr id="7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:\Документы\Downloads\kisspng-financial-management-finance-accounting-organizati-financial-management-5adcd11662fee7.298338531524420886405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2653" l="65542" r="100000">
                        <a14:foregroundMark x1="82131" y1="39315" x2="82131" y2="39315"/>
                        <a14:foregroundMark x1="90870" y1="28494" x2="90870" y2="28494"/>
                        <a14:foregroundMark x1="91155" y1="23202" x2="91155" y2="23202"/>
                        <a14:foregroundMark x1="92185" y1="13060" x2="92185" y2="13060"/>
                        <a14:foregroundMark x1="89556" y1="9464" x2="90160" y2="15027"/>
                        <a14:foregroundMark x1="90728" y1="3765" x2="96234" y2="12517"/>
                        <a14:foregroundMark x1="95950" y1="13908" x2="85187" y2="13908"/>
                        <a14:foregroundMark x1="90444" y1="22252" x2="90444" y2="22252"/>
                        <a14:foregroundMark x1="91012" y1="21676" x2="90444" y2="23779"/>
                        <a14:foregroundMark x1="89414" y1="3630" x2="89414" y2="3630"/>
                        <a14:foregroundMark x1="83872" y1="36974" x2="83872" y2="36974"/>
                        <a14:foregroundMark x1="80995" y1="37653" x2="82131" y2="38908"/>
                        <a14:foregroundMark x1="86041" y1="11818" x2="86041" y2="11818"/>
                        <a14:foregroundMark x1="97272" y1="14303" x2="92893" y2="16121"/>
                        <a14:foregroundMark x1="88135" y1="4485" x2="92766" y2="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67" b="36901"/>
          <a:stretch/>
        </p:blipFill>
        <p:spPr bwMode="auto">
          <a:xfrm>
            <a:off x="107504" y="1484784"/>
            <a:ext cx="2281090" cy="43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759173"/>
              </p:ext>
            </p:extLst>
          </p:nvPr>
        </p:nvGraphicFramePr>
        <p:xfrm>
          <a:off x="467544" y="1268760"/>
          <a:ext cx="829666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1585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830CC2-4323-4551-9010-F0121D38D776}"/>
              </a:ext>
            </a:extLst>
          </p:cNvPr>
          <p:cNvSpPr txBox="1"/>
          <p:nvPr/>
        </p:nvSpPr>
        <p:spPr>
          <a:xfrm>
            <a:off x="323528" y="1166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СМИ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667C6B-41C2-46A0-BE3C-2F0A0329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980728"/>
            <a:ext cx="5040559" cy="5632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5630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Desktop\до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2" y="842392"/>
            <a:ext cx="3821247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830CC2-4323-4551-9010-F0121D38D776}"/>
              </a:ext>
            </a:extLst>
          </p:cNvPr>
          <p:cNvSpPr txBox="1"/>
          <p:nvPr/>
        </p:nvSpPr>
        <p:spPr>
          <a:xfrm>
            <a:off x="565854" y="116632"/>
            <a:ext cx="368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учитывается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0837" y="6378789"/>
            <a:ext cx="210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объявлений</a:t>
            </a:r>
            <a:endParaRPr lang="ru-RU" dirty="0"/>
          </a:p>
        </p:txBody>
      </p:sp>
      <p:pic>
        <p:nvPicPr>
          <p:cNvPr id="1027" name="Picture 3" descr="D:\Документы\Desktop\до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81" y="842392"/>
            <a:ext cx="3821247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830CC2-4323-4551-9010-F0121D38D776}"/>
              </a:ext>
            </a:extLst>
          </p:cNvPr>
          <p:cNvSpPr txBox="1"/>
          <p:nvPr/>
        </p:nvSpPr>
        <p:spPr>
          <a:xfrm>
            <a:off x="4916891" y="116632"/>
            <a:ext cx="368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1996" y="6390645"/>
            <a:ext cx="3761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2 условия публикации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25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BD7FE0-EA41-404E-846F-AA8384C4025D}"/>
              </a:ext>
            </a:extLst>
          </p:cNvPr>
          <p:cNvSpPr txBox="1"/>
          <p:nvPr/>
        </p:nvSpPr>
        <p:spPr>
          <a:xfrm>
            <a:off x="323528" y="18864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Неофициальные СМИ</a:t>
            </a: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xmlns="" id="{AC30A2B4-1C0B-47E0-AFE3-38B3063E8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37" y="2336298"/>
            <a:ext cx="2406538" cy="2406538"/>
          </a:xfrm>
          <a:prstGeom prst="rect">
            <a:avLst/>
          </a:prstGeom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xmlns="" id="{44CB18A5-02F7-47CD-8F12-7650E41BA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31" y="953222"/>
            <a:ext cx="2406538" cy="2406538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xmlns="" id="{8A062D72-D12F-4C8A-A069-A152EA205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25" y="2336298"/>
            <a:ext cx="2406538" cy="2406538"/>
          </a:xfrm>
          <a:prstGeom prst="rect">
            <a:avLst/>
          </a:prstGeom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xmlns="" id="{3ABAD27D-23A1-48BD-9812-A773481EB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96" y="3539567"/>
            <a:ext cx="1816082" cy="3178144"/>
          </a:xfrm>
          <a:prstGeom prst="rect">
            <a:avLst/>
          </a:prstGeom>
        </p:spPr>
      </p:pic>
      <p:sp>
        <p:nvSpPr>
          <p:cNvPr id="7" name="Rectangle 19">
            <a:extLst>
              <a:ext uri="{FF2B5EF4-FFF2-40B4-BE49-F238E27FC236}">
                <a16:creationId xmlns:a16="http://schemas.microsoft.com/office/drawing/2014/main" xmlns="" id="{C29E7949-D70F-4E06-950A-2C7BDFAFCDA6}"/>
              </a:ext>
            </a:extLst>
          </p:cNvPr>
          <p:cNvSpPr/>
          <p:nvPr/>
        </p:nvSpPr>
        <p:spPr>
          <a:xfrm>
            <a:off x="1294480" y="3000958"/>
            <a:ext cx="14630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Соц. сети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xmlns="" id="{7C0C49A4-2FFD-4EF1-815B-913443B6640D}"/>
              </a:ext>
            </a:extLst>
          </p:cNvPr>
          <p:cNvSpPr/>
          <p:nvPr/>
        </p:nvSpPr>
        <p:spPr>
          <a:xfrm>
            <a:off x="3872248" y="1707739"/>
            <a:ext cx="139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xmlns="" id="{15638BAC-7918-4383-A4CE-849B3AE24569}"/>
              </a:ext>
            </a:extLst>
          </p:cNvPr>
          <p:cNvSpPr/>
          <p:nvPr/>
        </p:nvSpPr>
        <p:spPr>
          <a:xfrm>
            <a:off x="6804248" y="3247179"/>
            <a:ext cx="859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44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31C1D6-57E9-4C28-A458-CB3EE6DA96FE}"/>
              </a:ext>
            </a:extLst>
          </p:cNvPr>
          <p:cNvSpPr txBox="1"/>
          <p:nvPr/>
        </p:nvSpPr>
        <p:spPr>
          <a:xfrm>
            <a:off x="322040" y="26064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3CC2B3F6-06A1-4199-A830-B3241A3DED2F}"/>
              </a:ext>
            </a:extLst>
          </p:cNvPr>
          <p:cNvGrpSpPr/>
          <p:nvPr/>
        </p:nvGrpSpPr>
        <p:grpSpPr>
          <a:xfrm>
            <a:off x="322040" y="1187191"/>
            <a:ext cx="8499922" cy="5303650"/>
            <a:chOff x="322040" y="1187191"/>
            <a:chExt cx="8499922" cy="53036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A8A0919-791E-4F8D-852B-09CEA81B3A82}"/>
                </a:ext>
              </a:extLst>
            </p:cNvPr>
            <p:cNvSpPr txBox="1"/>
            <p:nvPr/>
          </p:nvSpPr>
          <p:spPr>
            <a:xfrm>
              <a:off x="395536" y="1340768"/>
              <a:ext cx="1764018" cy="510778"/>
            </a:xfrm>
            <a:prstGeom prst="roundRect">
              <a:avLst>
                <a:gd name="adj" fmla="val 3158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ВКонтакте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EBF2B24F-27EB-430F-B9CC-9EB940236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587" y="1187191"/>
              <a:ext cx="5004826" cy="448361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AFF1B24-A54D-4AE1-A2F4-484723E3B7DD}"/>
                </a:ext>
              </a:extLst>
            </p:cNvPr>
            <p:cNvSpPr txBox="1"/>
            <p:nvPr/>
          </p:nvSpPr>
          <p:spPr>
            <a:xfrm>
              <a:off x="6984446" y="1340768"/>
              <a:ext cx="1764018" cy="564356"/>
            </a:xfrm>
            <a:prstGeom prst="roundRect">
              <a:avLst>
                <a:gd name="adj" fmla="val 3158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Instagram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71A6C48-E118-4BE1-B11F-AE2B9CFA9D33}"/>
                </a:ext>
              </a:extLst>
            </p:cNvPr>
            <p:cNvSpPr txBox="1"/>
            <p:nvPr/>
          </p:nvSpPr>
          <p:spPr>
            <a:xfrm>
              <a:off x="322040" y="4797152"/>
              <a:ext cx="2448272" cy="564356"/>
            </a:xfrm>
            <a:prstGeom prst="roundRect">
              <a:avLst>
                <a:gd name="adj" fmla="val 3158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Одноклассники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9F89B0A-C03C-4EA3-A1C3-950714390234}"/>
                </a:ext>
              </a:extLst>
            </p:cNvPr>
            <p:cNvSpPr txBox="1"/>
            <p:nvPr/>
          </p:nvSpPr>
          <p:spPr>
            <a:xfrm>
              <a:off x="6373690" y="4790485"/>
              <a:ext cx="2448272" cy="564356"/>
            </a:xfrm>
            <a:prstGeom prst="roundRect">
              <a:avLst>
                <a:gd name="adj" fmla="val 3158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Facebook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4A0C7D2-D5CA-4702-AAEB-00BAA43028FD}"/>
                </a:ext>
              </a:extLst>
            </p:cNvPr>
            <p:cNvSpPr txBox="1"/>
            <p:nvPr/>
          </p:nvSpPr>
          <p:spPr>
            <a:xfrm>
              <a:off x="611560" y="5926485"/>
              <a:ext cx="1764018" cy="564356"/>
            </a:xfrm>
            <a:prstGeom prst="roundRect">
              <a:avLst>
                <a:gd name="adj" fmla="val 31585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WhatsApp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10A2372-AB6C-49F8-A5FE-F4763AD60F76}"/>
                </a:ext>
              </a:extLst>
            </p:cNvPr>
            <p:cNvSpPr txBox="1"/>
            <p:nvPr/>
          </p:nvSpPr>
          <p:spPr>
            <a:xfrm>
              <a:off x="2663610" y="5926485"/>
              <a:ext cx="1764018" cy="564356"/>
            </a:xfrm>
            <a:prstGeom prst="roundRect">
              <a:avLst>
                <a:gd name="adj" fmla="val 31585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Telegram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AD30335-850A-4556-BD94-DEF68382330B}"/>
                </a:ext>
              </a:extLst>
            </p:cNvPr>
            <p:cNvSpPr txBox="1"/>
            <p:nvPr/>
          </p:nvSpPr>
          <p:spPr>
            <a:xfrm>
              <a:off x="4762557" y="5924966"/>
              <a:ext cx="1764018" cy="564356"/>
            </a:xfrm>
            <a:prstGeom prst="roundRect">
              <a:avLst>
                <a:gd name="adj" fmla="val 31585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Viber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245C478-E769-4CE8-A1E1-B3316B00D0FB}"/>
                </a:ext>
              </a:extLst>
            </p:cNvPr>
            <p:cNvSpPr txBox="1"/>
            <p:nvPr/>
          </p:nvSpPr>
          <p:spPr>
            <a:xfrm>
              <a:off x="6814607" y="5924966"/>
              <a:ext cx="1764018" cy="564356"/>
            </a:xfrm>
            <a:prstGeom prst="roundRect">
              <a:avLst>
                <a:gd name="adj" fmla="val 31585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Messenger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729E7CC-B429-417E-B8E2-1D2E4DD5B647}"/>
                </a:ext>
              </a:extLst>
            </p:cNvPr>
            <p:cNvSpPr txBox="1"/>
            <p:nvPr/>
          </p:nvSpPr>
          <p:spPr>
            <a:xfrm>
              <a:off x="395536" y="3042171"/>
              <a:ext cx="1764018" cy="564356"/>
            </a:xfrm>
            <a:prstGeom prst="roundRect">
              <a:avLst>
                <a:gd name="adj" fmla="val 3158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Твиттер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FEB5040-ADF3-426A-A2F1-E34B3DD2691C}"/>
                </a:ext>
              </a:extLst>
            </p:cNvPr>
            <p:cNvSpPr txBox="1"/>
            <p:nvPr/>
          </p:nvSpPr>
          <p:spPr>
            <a:xfrm>
              <a:off x="7039636" y="3065626"/>
              <a:ext cx="1764018" cy="564356"/>
            </a:xfrm>
            <a:prstGeom prst="roundRect">
              <a:avLst>
                <a:gd name="adj" fmla="val 3158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YouTube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79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CF9D4C-2342-40ED-B9C1-22D0AA964154}"/>
              </a:ext>
            </a:extLst>
          </p:cNvPr>
          <p:cNvSpPr txBox="1"/>
          <p:nvPr/>
        </p:nvSpPr>
        <p:spPr>
          <a:xfrm>
            <a:off x="319683" y="40466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баллов СМИ (примеры)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FEC2CB-4EC6-4AAD-B0B1-57B3C5461692}"/>
              </a:ext>
            </a:extLst>
          </p:cNvPr>
          <p:cNvSpPr txBox="1"/>
          <p:nvPr/>
        </p:nvSpPr>
        <p:spPr>
          <a:xfrm>
            <a:off x="319683" y="1484784"/>
            <a:ext cx="8644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офиц. СМИ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не менее 8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неофиц. СМИ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офиц. СМИ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менее 8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неофиц. СМИ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+ кол-во неофиц. СМИ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офиц. СМИ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неофиц. СМИ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 – 1 балл = 9 баллов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офиц. СМИ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+ 15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неофиц. СМИ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балл = 9 баллов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офиц. СМИ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неофиц. СМИ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балл = 1 балл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офиц. СМИ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неофиц. СМИ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балл = 0 баллов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офиц. СМИ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неофиц. СМИ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– 1 балл =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балл</a:t>
            </a:r>
          </a:p>
        </p:txBody>
      </p:sp>
    </p:spTree>
    <p:extLst>
      <p:ext uri="{BB962C8B-B14F-4D97-AF65-F5344CB8AC3E}">
        <p14:creationId xmlns:p14="http://schemas.microsoft.com/office/powerpoint/2010/main" val="13328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F769565A-D5E8-4BB9-9056-9864E1167BDA}"/>
              </a:ext>
            </a:extLst>
          </p:cNvPr>
          <p:cNvGrpSpPr/>
          <p:nvPr/>
        </p:nvGrpSpPr>
        <p:grpSpPr>
          <a:xfrm>
            <a:off x="-22418" y="-171400"/>
            <a:ext cx="9188836" cy="6858000"/>
            <a:chOff x="1479165" y="-27137"/>
            <a:chExt cx="9188836" cy="68580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6F55ED5C-810A-443C-9122-35AAE3C18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104" y="-27137"/>
              <a:ext cx="9144000" cy="685800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EF4D4467-9EE4-4E1E-AA7A-416204C4261E}"/>
                </a:ext>
              </a:extLst>
            </p:cNvPr>
            <p:cNvSpPr/>
            <p:nvPr/>
          </p:nvSpPr>
          <p:spPr>
            <a:xfrm>
              <a:off x="3395644" y="4492794"/>
              <a:ext cx="54007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Дополнительные баллы </a:t>
              </a:r>
            </a:p>
            <a:p>
              <a:pPr algn="ctr"/>
              <a:r>
                <a:rPr lang="ru-RU" sz="2400" dirty="0"/>
                <a:t>при конкурсном отборе </a:t>
              </a:r>
            </a:p>
            <a:p>
              <a:pPr algn="ctr"/>
              <a:r>
                <a:rPr lang="ru-RU" sz="2400" dirty="0"/>
                <a:t>«СОдействие»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36B8FDAB-B792-4790-91C0-B18485EB2B02}"/>
                </a:ext>
              </a:extLst>
            </p:cNvPr>
            <p:cNvSpPr/>
            <p:nvPr/>
          </p:nvSpPr>
          <p:spPr>
            <a:xfrm>
              <a:off x="4126605" y="1556793"/>
              <a:ext cx="39387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Возможность комплексного </a:t>
              </a:r>
            </a:p>
            <a:p>
              <a:pPr algn="ctr"/>
              <a:r>
                <a:rPr lang="ru-RU" sz="2400" dirty="0"/>
                <a:t>развития территорий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1CC6DAA-5204-437D-8124-DA1A02D451A7}"/>
                </a:ext>
              </a:extLst>
            </p:cNvPr>
            <p:cNvSpPr/>
            <p:nvPr/>
          </p:nvSpPr>
          <p:spPr>
            <a:xfrm>
              <a:off x="1479165" y="2986365"/>
              <a:ext cx="3299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КОМФОРТНАЯ ГОРОДСКАЯ СРЕДА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F8699086-265E-4547-8B06-6E62E5985725}"/>
                </a:ext>
              </a:extLst>
            </p:cNvPr>
            <p:cNvSpPr/>
            <p:nvPr/>
          </p:nvSpPr>
          <p:spPr>
            <a:xfrm>
              <a:off x="7409646" y="3010696"/>
              <a:ext cx="32583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Губернаторский проект «СОдействие»</a:t>
              </a:r>
            </a:p>
          </p:txBody>
        </p:sp>
        <p:pic>
          <p:nvPicPr>
            <p:cNvPr id="15" name="Picture 6" descr=" vector gratuito">
              <a:extLst>
                <a:ext uri="{FF2B5EF4-FFF2-40B4-BE49-F238E27FC236}">
                  <a16:creationId xmlns:a16="http://schemas.microsoft.com/office/drawing/2014/main" xmlns="" id="{A368B5B8-7542-43A0-8D9C-A032AC2EE5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8"/>
            <a:stretch/>
          </p:blipFill>
          <p:spPr bwMode="auto">
            <a:xfrm>
              <a:off x="5274915" y="2867383"/>
              <a:ext cx="1642170" cy="1117620"/>
            </a:xfrm>
            <a:prstGeom prst="round2DiagRect">
              <a:avLst>
                <a:gd name="adj1" fmla="val 30272"/>
                <a:gd name="adj2" fmla="val 5000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6149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825620-B3A2-4238-8D41-5C8B6155E5DA}"/>
              </a:ext>
            </a:extLst>
          </p:cNvPr>
          <p:cNvSpPr txBox="1"/>
          <p:nvPr/>
        </p:nvSpPr>
        <p:spPr>
          <a:xfrm>
            <a:off x="278434" y="9636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Креативный подход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10947406-58F4-4AFF-8A02-943C0C18A3B2}"/>
              </a:ext>
            </a:extLst>
          </p:cNvPr>
          <p:cNvGrpSpPr/>
          <p:nvPr/>
        </p:nvGrpSpPr>
        <p:grpSpPr>
          <a:xfrm>
            <a:off x="935596" y="1196752"/>
            <a:ext cx="7272808" cy="5371216"/>
            <a:chOff x="1195263" y="1286272"/>
            <a:chExt cx="6400800" cy="4953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6913A17E-B998-4F31-927B-B63B4519CAA5}"/>
                </a:ext>
              </a:extLst>
            </p:cNvPr>
            <p:cNvSpPr>
              <a:spLocks/>
            </p:cNvSpPr>
            <p:nvPr/>
          </p:nvSpPr>
          <p:spPr bwMode="gray">
            <a:xfrm rot="-6677128">
              <a:off x="4927475" y="-7540"/>
              <a:ext cx="1374775" cy="396240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E6CD">
                    <a:gamma/>
                    <a:tint val="0"/>
                    <a:invGamma/>
                  </a:srgbClr>
                </a:gs>
                <a:gs pos="100000">
                  <a:srgbClr val="FFE6C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84B370CE-DF41-4318-80F4-4BE73D4036FF}"/>
                </a:ext>
              </a:extLst>
            </p:cNvPr>
            <p:cNvSpPr>
              <a:spLocks/>
            </p:cNvSpPr>
            <p:nvPr/>
          </p:nvSpPr>
          <p:spPr bwMode="gray">
            <a:xfrm rot="-794496">
              <a:off x="4592513" y="2200672"/>
              <a:ext cx="1374775" cy="396240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4516AE">
                    <a:gamma/>
                    <a:tint val="0"/>
                    <a:invGamma/>
                  </a:srgbClr>
                </a:gs>
                <a:gs pos="100000">
                  <a:srgbClr val="4516A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F3618F3F-E579-4E4F-A176-04D67DD07346}"/>
                </a:ext>
              </a:extLst>
            </p:cNvPr>
            <p:cNvSpPr>
              <a:spLocks/>
            </p:cNvSpPr>
            <p:nvPr/>
          </p:nvSpPr>
          <p:spPr bwMode="gray">
            <a:xfrm rot="5461794">
              <a:off x="2489075" y="1589485"/>
              <a:ext cx="1374775" cy="396240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4992">
                    <a:gamma/>
                    <a:tint val="0"/>
                    <a:invGamma/>
                  </a:srgbClr>
                </a:gs>
                <a:gs pos="100000">
                  <a:srgbClr val="00499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B80601AD-B9F5-41A5-9182-FD75546FE0F0}"/>
                </a:ext>
              </a:extLst>
            </p:cNvPr>
            <p:cNvSpPr>
              <a:spLocks/>
            </p:cNvSpPr>
            <p:nvPr/>
          </p:nvSpPr>
          <p:spPr bwMode="gray">
            <a:xfrm>
              <a:off x="4355976" y="2276872"/>
              <a:ext cx="1374775" cy="396240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tx1">
                    <a:lumMod val="95000"/>
                  </a:schemeClr>
                </a:gs>
                <a:gs pos="100000">
                  <a:srgbClr val="D5DDF3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80B7B881-EFD8-4DE1-9391-C21FA6BB5289}"/>
                </a:ext>
              </a:extLst>
            </p:cNvPr>
            <p:cNvSpPr>
              <a:spLocks/>
            </p:cNvSpPr>
            <p:nvPr/>
          </p:nvSpPr>
          <p:spPr bwMode="gray">
            <a:xfrm rot="6256290">
              <a:off x="2489075" y="1364060"/>
              <a:ext cx="1374775" cy="396240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A2EAE8">
                    <a:gamma/>
                    <a:tint val="0"/>
                    <a:invGamma/>
                  </a:srgbClr>
                </a:gs>
                <a:gs pos="100000">
                  <a:srgbClr val="A2EAE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xmlns="" id="{6D315832-225B-40CB-B263-B70E5BD1B3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7951" y="2243535"/>
              <a:ext cx="1600200" cy="1600200"/>
              <a:chOff x="2016" y="1920"/>
              <a:chExt cx="1680" cy="1680"/>
            </a:xfrm>
          </p:grpSpPr>
          <p:sp>
            <p:nvSpPr>
              <p:cNvPr id="10" name="Oval 12">
                <a:extLst>
                  <a:ext uri="{FF2B5EF4-FFF2-40B4-BE49-F238E27FC236}">
                    <a16:creationId xmlns:a16="http://schemas.microsoft.com/office/drawing/2014/main" xmlns="" id="{FB35F24F-77C2-4518-8FC6-6B0A010A08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F14343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xmlns="" id="{820D6E71-5168-4AD5-8658-AF752E1B29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14343">
                      <a:gamma/>
                      <a:tint val="0"/>
                      <a:invGamma/>
                    </a:srgbClr>
                  </a:gs>
                  <a:gs pos="100000">
                    <a:srgbClr val="F1434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xmlns="" id="{68A818B4-752C-4662-B58F-8840114AC0B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46348" y="2721384"/>
              <a:ext cx="1603406" cy="76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Вовлечение </a:t>
              </a:r>
            </a:p>
            <a:p>
              <a:pPr algn="ctr"/>
              <a:r>
                <a:rPr lang="ru-RU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населения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6383B286-50F9-4ECD-A23B-983DC2537B7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73085" y="2714652"/>
              <a:ext cx="1339530" cy="76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</a:rPr>
                <a:t>Конкурсы </a:t>
              </a:r>
            </a:p>
            <a:p>
              <a:pPr algn="ctr"/>
              <a:r>
                <a:rPr lang="ru-RU" sz="2400" dirty="0">
                  <a:solidFill>
                    <a:srgbClr val="000000"/>
                  </a:solidFill>
                </a:rPr>
                <a:t>рисунков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06F31398-DFC2-4D33-885F-ED0AB0F79A8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851502" y="1398105"/>
              <a:ext cx="2034942" cy="76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</a:rPr>
                <a:t>Ящики </a:t>
              </a:r>
            </a:p>
            <a:p>
              <a:pPr algn="ctr"/>
              <a:r>
                <a:rPr lang="ru-RU" sz="2400" dirty="0">
                  <a:solidFill>
                    <a:srgbClr val="000000"/>
                  </a:solidFill>
                </a:rPr>
                <a:t>проектных идей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xmlns="" id="{AD2F6D4E-C809-4F3D-93FC-33BE7E220E7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6200000">
              <a:off x="4125271" y="4498353"/>
              <a:ext cx="1272145" cy="73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Анкетные опросы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31D1A29-4E00-43D0-9A5E-95922509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93" y="2592246"/>
            <a:ext cx="2317395" cy="1303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9B7B0609-640A-4453-9265-67C11887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967" y="1102402"/>
            <a:ext cx="2123728" cy="12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AEC81100-CF9C-4EDF-936D-C983A835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" b="93838" l="10000" r="90000">
                        <a14:foregroundMark x1="11100" y1="5042" x2="23700" y2="74043"/>
                        <a14:foregroundMark x1="23700" y1="74043" x2="19700" y2="83660"/>
                        <a14:foregroundMark x1="19700" y1="83660" x2="29500" y2="89916"/>
                        <a14:foregroundMark x1="29500" y1="89916" x2="67600" y2="80672"/>
                        <a14:foregroundMark x1="67600" y1="80672" x2="80500" y2="82073"/>
                        <a14:foregroundMark x1="80500" y1="82073" x2="84600" y2="12605"/>
                        <a14:foregroundMark x1="84600" y1="12605" x2="46300" y2="8777"/>
                        <a14:foregroundMark x1="46300" y1="8777" x2="14400" y2="10551"/>
                        <a14:foregroundMark x1="10900" y1="7937" x2="10900" y2="7937"/>
                        <a14:foregroundMark x1="11100" y1="9524" x2="14300" y2="48086"/>
                        <a14:foregroundMark x1="14300" y1="48086" x2="11300" y2="58543"/>
                        <a14:foregroundMark x1="11300" y1="58543" x2="11100" y2="58730"/>
                        <a14:foregroundMark x1="11400" y1="59570" x2="12700" y2="82446"/>
                        <a14:foregroundMark x1="10000" y1="82446" x2="10000" y2="82446"/>
                        <a14:foregroundMark x1="10000" y1="82446" x2="10000" y2="82446"/>
                        <a14:foregroundMark x1="10000" y1="82446" x2="10000" y2="82446"/>
                        <a14:foregroundMark x1="10000" y1="82446" x2="12200" y2="84314"/>
                        <a14:foregroundMark x1="12200" y1="84314" x2="12200" y2="84314"/>
                        <a14:foregroundMark x1="10700" y1="85901" x2="20200" y2="93464"/>
                        <a14:foregroundMark x1="20200" y1="93464" x2="21000" y2="93464"/>
                        <a14:foregroundMark x1="86600" y1="83847" x2="81300" y2="91877"/>
                        <a14:foregroundMark x1="76100" y1="92250" x2="20100" y2="93277"/>
                        <a14:foregroundMark x1="75400" y1="92624" x2="87900" y2="93838"/>
                        <a14:foregroundMark x1="87900" y1="93838" x2="84000" y2="52474"/>
                        <a14:foregroundMark x1="84000" y1="52474" x2="85900" y2="52381"/>
                        <a14:foregroundMark x1="86600" y1="52007" x2="86600" y2="70215"/>
                        <a14:foregroundMark x1="87200" y1="17740" x2="85700" y2="3455"/>
                        <a14:foregroundMark x1="75400" y1="2801" x2="34800" y2="7096"/>
                        <a14:foregroundMark x1="34800" y1="7096" x2="17500" y2="3641"/>
                        <a14:foregroundMark x1="37600" y1="3828" x2="46600" y2="6443"/>
                        <a14:foregroundMark x1="32100" y1="4015" x2="35600" y2="5229"/>
                        <a14:foregroundMark x1="86400" y1="47339" x2="86400" y2="47339"/>
                        <a14:foregroundMark x1="63000" y1="49393" x2="56500" y2="61811"/>
                        <a14:foregroundMark x1="56500" y1="61811" x2="44200" y2="64893"/>
                        <a14:foregroundMark x1="44200" y1="64893" x2="44200" y2="64893"/>
                        <a14:foregroundMark x1="25400" y1="60784" x2="26700" y2="20075"/>
                        <a14:foregroundMark x1="26700" y1="20075" x2="25800" y2="1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83" y="4602368"/>
            <a:ext cx="1733623" cy="185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57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147642" y="156323"/>
            <a:ext cx="3923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D0733"/>
                </a:solidFill>
                <a:latin typeface="Times New Roman" pitchFamily="18" charset="0"/>
                <a:cs typeface="Times New Roman" pitchFamily="18" charset="0"/>
              </a:rPr>
              <a:t>Губернаторский проект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00379" y="2611401"/>
            <a:ext cx="79432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Государственная программа Самарской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«Поддержка инициатив населения муниципальных образований Самарской области» на 2017-2025 гг.</a:t>
            </a:r>
          </a:p>
        </p:txBody>
      </p:sp>
      <p:pic>
        <p:nvPicPr>
          <p:cNvPr id="6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81" y="860147"/>
            <a:ext cx="2231231" cy="10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885333" y="4465229"/>
            <a:ext cx="3923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Гробер Ева Михайловна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379610" y="454961"/>
            <a:ext cx="283455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dirty="0">
                <a:latin typeface="Times New Roman" pitchFamily="18" charset="0"/>
                <a:cs typeface="Times New Roman" pitchFamily="18" charset="0"/>
              </a:rPr>
              <a:t>Департамент внутренней политики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dirty="0">
                <a:latin typeface="Times New Roman" pitchFamily="18" charset="0"/>
                <a:cs typeface="Times New Roman" pitchFamily="18" charset="0"/>
              </a:rPr>
              <a:t>Самарской области</a:t>
            </a:r>
          </a:p>
        </p:txBody>
      </p:sp>
      <p:pic>
        <p:nvPicPr>
          <p:cNvPr id="9" name="Picture 23" descr="kozelbl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9" y="363960"/>
            <a:ext cx="6564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501132" y="5078163"/>
            <a:ext cx="83073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консультант управления по взаимодействию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 муниципальными образованиями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96B996C2-0782-4989-9A78-1AC5E01D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332" y="6060430"/>
            <a:ext cx="3923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8 (846) 242-03-72</a:t>
            </a:r>
          </a:p>
        </p:txBody>
      </p:sp>
    </p:spTree>
    <p:extLst>
      <p:ext uri="{BB962C8B-B14F-4D97-AF65-F5344CB8AC3E}">
        <p14:creationId xmlns:p14="http://schemas.microsoft.com/office/powerpoint/2010/main" val="315471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67847F-9B62-42F2-9D34-444524229092}"/>
              </a:ext>
            </a:extLst>
          </p:cNvPr>
          <p:cNvSpPr txBox="1"/>
          <p:nvPr/>
        </p:nvSpPr>
        <p:spPr>
          <a:xfrm>
            <a:off x="-468560" y="1259175"/>
            <a:ext cx="100811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СОБРАНИЕ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65896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72955"/>
            <a:ext cx="8615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УСТАВ </a:t>
            </a:r>
          </a:p>
          <a:p>
            <a:pPr algn="ctr"/>
            <a:r>
              <a:rPr lang="ru-RU" sz="4000" dirty="0"/>
              <a:t>МУНИЦИПАЛЬНОГО ОБРАЗОВАНИЯ</a:t>
            </a:r>
            <a:endParaRPr lang="ru-RU" sz="10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01A616A3-DE6E-4751-97B7-84917E8E4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156686"/>
              </p:ext>
            </p:extLst>
          </p:nvPr>
        </p:nvGraphicFramePr>
        <p:xfrm>
          <a:off x="-154740" y="1484784"/>
          <a:ext cx="9047220" cy="4956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28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0" descr="Company"/>
          <p:cNvSpPr>
            <a:spLocks noChangeAspect="1" noChangeArrowheads="1"/>
          </p:cNvSpPr>
          <p:nvPr/>
        </p:nvSpPr>
        <p:spPr bwMode="auto">
          <a:xfrm>
            <a:off x="1304219" y="311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286" y="251933"/>
            <a:ext cx="10297144" cy="63351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43186" y="133320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i="0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</a:rPr>
              <a:t>1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1568" y="1979531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i="0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</a:rPr>
              <a:t>2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3753598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i="0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</a:rPr>
              <a:t>3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614121"/>
            <a:ext cx="5472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обсуждения вопросов местного значения, … </a:t>
            </a:r>
            <a:r>
              <a:rPr lang="ru-RU" sz="2000" b="1" u="sng" dirty="0"/>
              <a:t>на части территории </a:t>
            </a:r>
            <a:r>
              <a:rPr lang="ru-RU" sz="2000" dirty="0"/>
              <a:t>поселения могут проводиться собрания граждан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93232" y="2248835"/>
            <a:ext cx="42911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Собрание граждан </a:t>
            </a:r>
          </a:p>
          <a:p>
            <a:r>
              <a:rPr lang="ru-RU" sz="2000" b="1" u="sng" dirty="0"/>
              <a:t>проводится по инициативе</a:t>
            </a:r>
            <a:r>
              <a:rPr lang="ru-RU" sz="2000" dirty="0"/>
              <a:t> </a:t>
            </a:r>
          </a:p>
          <a:p>
            <a:r>
              <a:rPr lang="ru-RU" sz="2000" dirty="0"/>
              <a:t>граждан, Собрания представителей, </a:t>
            </a:r>
          </a:p>
          <a:p>
            <a:r>
              <a:rPr lang="ru-RU" sz="2000" b="1" u="sng" dirty="0"/>
              <a:t>Главы поселения</a:t>
            </a:r>
            <a:r>
              <a:rPr lang="ru-RU" sz="2000" dirty="0"/>
              <a:t>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87" y="2500475"/>
            <a:ext cx="26712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Статья № __. </a:t>
            </a:r>
          </a:p>
          <a:p>
            <a:r>
              <a:rPr lang="ru-RU" sz="2400" b="1" dirty="0"/>
              <a:t>Собрание </a:t>
            </a:r>
          </a:p>
          <a:p>
            <a:r>
              <a:rPr lang="ru-RU" sz="2400" b="1" dirty="0"/>
              <a:t>граждан: </a:t>
            </a:r>
          </a:p>
          <a:p>
            <a:r>
              <a:rPr lang="ru-RU" sz="2400" b="1" dirty="0"/>
              <a:t>общие положения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69716" y="4077072"/>
            <a:ext cx="2902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Собрание граждан, …</a:t>
            </a:r>
          </a:p>
          <a:p>
            <a:r>
              <a:rPr lang="ru-RU" b="1" u="sng" dirty="0"/>
              <a:t>назначается </a:t>
            </a:r>
          </a:p>
          <a:p>
            <a:r>
              <a:rPr lang="ru-RU" dirty="0"/>
              <a:t>Собранием представителей или </a:t>
            </a:r>
            <a:r>
              <a:rPr lang="ru-RU" b="1" u="sng" dirty="0"/>
              <a:t>Главой</a:t>
            </a:r>
            <a:endParaRPr lang="ru-RU" dirty="0"/>
          </a:p>
        </p:txBody>
      </p:sp>
      <p:pic>
        <p:nvPicPr>
          <p:cNvPr id="2064" name="Picture 16" descr="общение, управление человеческими ресурсами , рекла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96563" x2="12556" y2="96563"/>
                        <a14:foregroundMark x1="18111" y1="96094" x2="18111" y2="96094"/>
                        <a14:foregroundMark x1="80889" y1="96563" x2="80889" y2="96563"/>
                        <a14:foregroundMark x1="94111" y1="79844" x2="94111" y2="79844"/>
                        <a14:foregroundMark x1="90111" y1="96719" x2="90111" y2="96719"/>
                        <a14:foregroundMark x1="68556" y1="17813" x2="68556" y2="17813"/>
                        <a14:foregroundMark x1="15667" y1="48906" x2="15667" y2="48906"/>
                        <a14:foregroundMark x1="11111" y1="32188" x2="11111" y2="32188"/>
                        <a14:foregroundMark x1="86667" y1="97344" x2="86667" y2="97344"/>
                        <a14:foregroundMark x1="7778" y1="23750" x2="3667" y2="16094"/>
                        <a14:foregroundMark x1="15222" y1="5938" x2="6333" y2="19844"/>
                        <a14:foregroundMark x1="10889" y1="5625" x2="9333" y2="34844"/>
                        <a14:foregroundMark x1="14444" y1="39375" x2="1556" y2="21094"/>
                        <a14:foregroundMark x1="11444" y1="3125" x2="21000" y2="2188"/>
                        <a14:foregroundMark x1="66444" y1="28594" x2="64333" y2="19844"/>
                        <a14:foregroundMark x1="67889" y1="14844" x2="79222" y2="1719"/>
                        <a14:foregroundMark x1="80222" y1="3125" x2="90889" y2="15000"/>
                        <a14:foregroundMark x1="92556" y1="17031" x2="93111" y2="30469"/>
                        <a14:foregroundMark x1="72778" y1="39844" x2="70333" y2="37031"/>
                        <a14:foregroundMark x1="83889" y1="97344" x2="94889" y2="96719"/>
                        <a14:foregroundMark x1="78889" y1="95625" x2="76778" y2="96094"/>
                        <a14:foregroundMark x1="26444" y1="96406" x2="10333" y2="96094"/>
                        <a14:foregroundMark x1="6000" y1="96563" x2="6778" y2="96563"/>
                        <a14:foregroundMark x1="71000" y1="13438" x2="78222" y2="18125"/>
                        <a14:foregroundMark x1="5222" y1="50625" x2="14000" y2="43125"/>
                        <a14:foregroundMark x1="14889" y1="43281" x2="21333" y2="53438"/>
                        <a14:foregroundMark x1="27333" y1="43750" x2="27667" y2="48281"/>
                        <a14:foregroundMark x1="29889" y1="43125" x2="38889" y2="36563"/>
                        <a14:foregroundMark x1="24000" y1="98281" x2="24000" y2="98281"/>
                        <a14:foregroundMark x1="26667" y1="97500" x2="26667" y2="97500"/>
                        <a14:foregroundMark x1="27778" y1="96875" x2="26778" y2="95938"/>
                        <a14:foregroundMark x1="26111" y1="94688" x2="26111" y2="94688"/>
                        <a14:foregroundMark x1="24667" y1="94531" x2="24667" y2="94531"/>
                        <a14:foregroundMark x1="14222" y1="98906" x2="14222" y2="98906"/>
                        <a14:foregroundMark x1="11667" y1="98906" x2="8778" y2="98906"/>
                        <a14:foregroundMark x1="75889" y1="97344" x2="75889" y2="97344"/>
                        <a14:foregroundMark x1="74111" y1="96875" x2="74111" y2="96875"/>
                        <a14:foregroundMark x1="73333" y1="96719" x2="73333" y2="96719"/>
                        <a14:foregroundMark x1="96222" y1="96719" x2="96222" y2="96719"/>
                        <a14:backgroundMark x1="2444" y1="3750" x2="2444" y2="3750"/>
                        <a14:backgroundMark x1="39889" y1="2969" x2="39889" y2="2969"/>
                        <a14:backgroundMark x1="35222" y1="7656" x2="35222" y2="7656"/>
                        <a14:backgroundMark x1="31889" y1="4844" x2="36111" y2="12344"/>
                        <a14:backgroundMark x1="35333" y1="25938" x2="34111" y2="30000"/>
                        <a14:backgroundMark x1="33778" y1="34688" x2="32667" y2="37813"/>
                        <a14:backgroundMark x1="1889" y1="36875" x2="1889" y2="43438"/>
                        <a14:backgroundMark x1="6556" y1="57813" x2="4556" y2="73438"/>
                        <a14:backgroundMark x1="17556" y1="73281" x2="16556" y2="80000"/>
                        <a14:backgroundMark x1="19222" y1="99531" x2="19222" y2="99531"/>
                        <a14:backgroundMark x1="15778" y1="99531" x2="15778" y2="99531"/>
                        <a14:backgroundMark x1="69667" y1="42344" x2="69667" y2="42344"/>
                        <a14:backgroundMark x1="87222" y1="781" x2="94889" y2="5781"/>
                        <a14:backgroundMark x1="96444" y1="32656" x2="96556" y2="66094"/>
                        <a14:backgroundMark x1="87556" y1="51875" x2="87556" y2="51875"/>
                        <a14:backgroundMark x1="82333" y1="76719" x2="90444" y2="88906"/>
                        <a14:backgroundMark x1="86444" y1="54844" x2="86444" y2="54844"/>
                        <a14:backgroundMark x1="88778" y1="59688" x2="88778" y2="59688"/>
                        <a14:backgroundMark x1="27667" y1="40156" x2="27667" y2="40156"/>
                        <a14:backgroundMark x1="26889" y1="40781" x2="26889" y2="40781"/>
                        <a14:backgroundMark x1="26222" y1="40938" x2="26222" y2="40938"/>
                        <a14:backgroundMark x1="13333" y1="41250" x2="13333" y2="41250"/>
                        <a14:backgroundMark x1="12222" y1="46406" x2="12222" y2="46406"/>
                        <a14:backgroundMark x1="2444" y1="51250" x2="2444" y2="51250"/>
                        <a14:backgroundMark x1="333" y1="53438" x2="333" y2="53438"/>
                        <a14:backgroundMark x1="5444" y1="98906" x2="5444" y2="98906"/>
                        <a14:backgroundMark x1="9444" y1="99531" x2="9444" y2="99531"/>
                        <a14:backgroundMark x1="11444" y1="99531" x2="11444" y2="99531"/>
                        <a14:backgroundMark x1="99222" y1="98594" x2="99222" y2="98594"/>
                        <a14:backgroundMark x1="76111" y1="99219" x2="80111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2" y="4279862"/>
            <a:ext cx="3528392" cy="25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0" descr="Company"/>
          <p:cNvSpPr>
            <a:spLocks noChangeAspect="1" noChangeArrowheads="1"/>
          </p:cNvSpPr>
          <p:nvPr/>
        </p:nvSpPr>
        <p:spPr bwMode="auto">
          <a:xfrm>
            <a:off x="1304219" y="311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286" y="251933"/>
            <a:ext cx="10297144" cy="63351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43186" y="133320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i="0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</a:rPr>
              <a:t>4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1568" y="1979531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i="0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</a:rPr>
              <a:t>5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3753598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i="0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</a:rPr>
              <a:t>6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74851" y="468866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собрании граждан </a:t>
            </a:r>
            <a:r>
              <a:rPr lang="ru-RU" sz="2000" b="1" u="sng" dirty="0"/>
              <a:t>имеют право участвовать </a:t>
            </a:r>
            <a:r>
              <a:rPr lang="ru-RU" sz="2000" dirty="0"/>
              <a:t>граждане, достигшие 16 </a:t>
            </a:r>
            <a:r>
              <a:rPr lang="ru-RU" sz="1400" i="1" u="sng" dirty="0"/>
              <a:t>(или 18)</a:t>
            </a:r>
            <a:r>
              <a:rPr lang="ru-RU" sz="1400" i="1" dirty="0"/>
              <a:t> </a:t>
            </a:r>
            <a:r>
              <a:rPr lang="ru-RU" sz="2000" dirty="0"/>
              <a:t>лет </a:t>
            </a:r>
          </a:p>
          <a:p>
            <a:r>
              <a:rPr lang="ru-RU" sz="2000" dirty="0"/>
              <a:t>и </a:t>
            </a:r>
            <a:r>
              <a:rPr lang="ru-RU" sz="2000" b="1" u="sng" dirty="0"/>
              <a:t>проживающие на части территории</a:t>
            </a:r>
            <a:r>
              <a:rPr lang="ru-RU" sz="2000" dirty="0"/>
              <a:t>, </a:t>
            </a:r>
          </a:p>
          <a:p>
            <a:r>
              <a:rPr lang="ru-RU" sz="2000" b="1" u="sng" dirty="0"/>
              <a:t>в пределах которой</a:t>
            </a:r>
            <a:r>
              <a:rPr lang="ru-RU" sz="2000" dirty="0"/>
              <a:t> проводится собрание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93232" y="2248835"/>
            <a:ext cx="5011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Собрание </a:t>
            </a:r>
            <a:r>
              <a:rPr lang="ru-RU" sz="2000" b="1" u="sng" dirty="0"/>
              <a:t>считается правомочным</a:t>
            </a:r>
            <a:r>
              <a:rPr lang="ru-RU" sz="2000" dirty="0"/>
              <a:t>, </a:t>
            </a:r>
          </a:p>
          <a:p>
            <a:r>
              <a:rPr lang="ru-RU" sz="2000" dirty="0"/>
              <a:t>если в нем приняло участие </a:t>
            </a:r>
          </a:p>
          <a:p>
            <a:r>
              <a:rPr lang="ru-RU" sz="2000" b="1" u="sng" dirty="0"/>
              <a:t>более трети </a:t>
            </a:r>
            <a:r>
              <a:rPr lang="ru-RU" sz="1400" i="1" u="sng" dirty="0"/>
              <a:t>(или не менее ___%) </a:t>
            </a:r>
            <a:r>
              <a:rPr lang="ru-RU" sz="2000" dirty="0"/>
              <a:t>из числа граждан, </a:t>
            </a:r>
            <a:r>
              <a:rPr lang="ru-RU" sz="2000" b="1" u="sng" dirty="0"/>
              <a:t>имеющих право на участие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6395" y="3419493"/>
            <a:ext cx="3093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Статья № __. </a:t>
            </a:r>
          </a:p>
          <a:p>
            <a:r>
              <a:rPr lang="ru-RU" sz="2400" b="1" dirty="0"/>
              <a:t>Собрание граждан: общие положения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5633" y="4084457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Порядок назначения </a:t>
            </a:r>
          </a:p>
          <a:p>
            <a:r>
              <a:rPr lang="ru-RU" b="1" u="sng" dirty="0"/>
              <a:t>и проведения </a:t>
            </a:r>
            <a:r>
              <a:rPr lang="ru-RU" dirty="0"/>
              <a:t>собраний </a:t>
            </a:r>
          </a:p>
          <a:p>
            <a:r>
              <a:rPr lang="ru-RU" dirty="0"/>
              <a:t>определяются </a:t>
            </a:r>
            <a:r>
              <a:rPr lang="ru-RU" u="sng" dirty="0"/>
              <a:t>решением </a:t>
            </a:r>
          </a:p>
          <a:p>
            <a:r>
              <a:rPr lang="ru-RU" u="sng" dirty="0"/>
              <a:t>Собрания Представителей</a:t>
            </a:r>
            <a:endParaRPr lang="ru-RU" dirty="0"/>
          </a:p>
        </p:txBody>
      </p:sp>
      <p:pic>
        <p:nvPicPr>
          <p:cNvPr id="4098" name="Picture 2" descr="Illustration for Yandex.Practicum on Beh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100000" l="0" r="97536">
                        <a14:foregroundMark x1="19500" y1="55302" x2="19500" y2="55302"/>
                        <a14:foregroundMark x1="28500" y1="31175" x2="28500" y2="31175"/>
                        <a14:foregroundMark x1="29000" y1="41841" x2="29000" y2="41841"/>
                        <a14:foregroundMark x1="33786" y1="58095" x2="33786" y2="58095"/>
                        <a14:foregroundMark x1="35536" y1="77841" x2="35536" y2="77841"/>
                        <a14:foregroundMark x1="26893" y1="70032" x2="26893" y2="70032"/>
                        <a14:foregroundMark x1="33607" y1="69714" x2="76571" y2="68762"/>
                        <a14:foregroundMark x1="59679" y1="46857" x2="60893" y2="91619"/>
                        <a14:foregroundMark x1="85750" y1="92889" x2="58786" y2="33079"/>
                        <a14:foregroundMark x1="75357" y1="38730" x2="77107" y2="59365"/>
                        <a14:foregroundMark x1="73571" y1="87238" x2="43464" y2="84762"/>
                        <a14:foregroundMark x1="44857" y1="93206" x2="17036" y2="90730"/>
                        <a14:foregroundMark x1="43286" y1="90413" x2="31464" y2="76317"/>
                        <a14:foregroundMark x1="31464" y1="62794" x2="6286" y2="72825"/>
                        <a14:foregroundMark x1="28143" y1="80698" x2="32893" y2="83492"/>
                        <a14:foregroundMark x1="21250" y1="50603" x2="30786" y2="34032"/>
                        <a14:foregroundMark x1="33786" y1="39937" x2="33786" y2="39937"/>
                        <a14:foregroundMark x1="52107" y1="61587" x2="52107" y2="61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9983"/>
            <a:ext cx="4495404" cy="25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3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1210" y="404664"/>
            <a:ext cx="4451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Статья № __. </a:t>
            </a:r>
          </a:p>
          <a:p>
            <a:r>
              <a:rPr lang="ru-RU" sz="2400" b="1" dirty="0"/>
              <a:t>Полномочия собрания граждан</a:t>
            </a:r>
          </a:p>
        </p:txBody>
      </p:sp>
      <p:sp>
        <p:nvSpPr>
          <p:cNvPr id="2" name="Выноска 3 1"/>
          <p:cNvSpPr/>
          <p:nvPr/>
        </p:nvSpPr>
        <p:spPr>
          <a:xfrm>
            <a:off x="2339752" y="1698347"/>
            <a:ext cx="4572000" cy="1754326"/>
          </a:xfrm>
          <a:prstGeom prst="borderCallout3">
            <a:avLst>
              <a:gd name="adj1" fmla="val 2824"/>
              <a:gd name="adj2" fmla="val -7037"/>
              <a:gd name="adj3" fmla="val 24059"/>
              <a:gd name="adj4" fmla="val -31852"/>
              <a:gd name="adj5" fmla="val 95174"/>
              <a:gd name="adj6" fmla="val -31297"/>
              <a:gd name="adj7" fmla="val 209968"/>
              <a:gd name="adj8" fmla="val 2593"/>
            </a:avLst>
          </a:prstGeom>
          <a:ln w="38100">
            <a:prstDash val="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dirty="0"/>
              <a:t>Итоги собрания граждан подлежат официальному опубликованию (обнародованию) в периодическом печатном издании, являющемся источником официального опубликования муниципальных правовых актов поселения.</a:t>
            </a:r>
          </a:p>
        </p:txBody>
      </p:sp>
      <p:sp>
        <p:nvSpPr>
          <p:cNvPr id="3" name="AutoShape 2" descr="Periodicals Newspapers Magazines Royalty Free Vector - Periodicals  Newspapers Magazines Royalty Free Vector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Журналы Газеты Журналы роялти бесплатно векторные иллюстрации  -vc089760-CoolCLIP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3275856" cy="239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1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6C7BE20-9EE2-4134-B300-7F38B10A6987}"/>
              </a:ext>
            </a:extLst>
          </p:cNvPr>
          <p:cNvGrpSpPr/>
          <p:nvPr/>
        </p:nvGrpSpPr>
        <p:grpSpPr>
          <a:xfrm>
            <a:off x="-180528" y="442825"/>
            <a:ext cx="9322422" cy="7060434"/>
            <a:chOff x="-180528" y="332656"/>
            <a:chExt cx="9322422" cy="706043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90E0758-5965-488B-8C31-55C7B82D7BA9}"/>
                </a:ext>
              </a:extLst>
            </p:cNvPr>
            <p:cNvSpPr txBox="1"/>
            <p:nvPr/>
          </p:nvSpPr>
          <p:spPr>
            <a:xfrm flipH="1">
              <a:off x="755576" y="332656"/>
              <a:ext cx="77048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Действия при подготовке и проведении собрания граждан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DC078181-7F40-4C6C-82E1-426CDBDFE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02"/>
            <a:stretch/>
          </p:blipFill>
          <p:spPr>
            <a:xfrm>
              <a:off x="-2106" y="871265"/>
              <a:ext cx="9144000" cy="6521825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58786570-2520-4448-A203-146D0FF47946}"/>
                </a:ext>
              </a:extLst>
            </p:cNvPr>
            <p:cNvSpPr/>
            <p:nvPr/>
          </p:nvSpPr>
          <p:spPr>
            <a:xfrm>
              <a:off x="6606227" y="2004098"/>
              <a:ext cx="23795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/>
                <a:t>Составление протокола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A363F25C-35C9-49E9-A7FE-D3D8145E6B1D}"/>
                </a:ext>
              </a:extLst>
            </p:cNvPr>
            <p:cNvSpPr/>
            <p:nvPr/>
          </p:nvSpPr>
          <p:spPr>
            <a:xfrm>
              <a:off x="5671582" y="2307353"/>
              <a:ext cx="990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n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0</a:t>
              </a:r>
              <a:r>
                <a:rPr lang="ru-RU" sz="4000" b="1" dirty="0">
                  <a:ln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8B8D8708-0A8C-4245-AC77-663605927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882" y="2282791"/>
              <a:ext cx="514024" cy="51402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0A12B929-7E81-46F6-B873-0B8289FBB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172" y="3675541"/>
              <a:ext cx="514024" cy="514024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885B0C0F-901B-4F88-999D-BD29F451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820" y="5267256"/>
              <a:ext cx="514024" cy="51402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A7602C5F-C4D8-4158-8326-56C1BEB86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882" y="3776791"/>
              <a:ext cx="514024" cy="51402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2669DAD2-BB96-44A1-AB28-B575533D7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319" y="3776791"/>
              <a:ext cx="514024" cy="514024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9FEF528B-2E8B-484F-B3F3-2160775E9575}"/>
                </a:ext>
              </a:extLst>
            </p:cNvPr>
            <p:cNvSpPr/>
            <p:nvPr/>
          </p:nvSpPr>
          <p:spPr>
            <a:xfrm>
              <a:off x="6606227" y="4827619"/>
              <a:ext cx="23795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/>
                <a:t>Публикация протокола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4ACE6136-3DE7-410C-ABC0-78C196F22A09}"/>
                </a:ext>
              </a:extLst>
            </p:cNvPr>
            <p:cNvSpPr/>
            <p:nvPr/>
          </p:nvSpPr>
          <p:spPr>
            <a:xfrm>
              <a:off x="5671582" y="5036894"/>
              <a:ext cx="990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n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0</a:t>
              </a:r>
              <a:r>
                <a:rPr lang="ru-RU" sz="4000" b="1" dirty="0">
                  <a:ln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25869783-DF3C-4F0A-B0B4-BD654E2DE089}"/>
                </a:ext>
              </a:extLst>
            </p:cNvPr>
            <p:cNvSpPr/>
            <p:nvPr/>
          </p:nvSpPr>
          <p:spPr>
            <a:xfrm>
              <a:off x="-180528" y="2058965"/>
              <a:ext cx="28484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/>
                <a:t>Назначение собрания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DBB9190E-CC48-4624-AA85-3CE7B633B6FF}"/>
                </a:ext>
              </a:extLst>
            </p:cNvPr>
            <p:cNvSpPr/>
            <p:nvPr/>
          </p:nvSpPr>
          <p:spPr>
            <a:xfrm>
              <a:off x="2401467" y="2334316"/>
              <a:ext cx="990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n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0</a:t>
              </a:r>
              <a:r>
                <a:rPr lang="ru-RU" sz="4000" b="1" dirty="0">
                  <a:ln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1B06DF32-5643-4A87-9F52-CEAD80C7FA75}"/>
                </a:ext>
              </a:extLst>
            </p:cNvPr>
            <p:cNvSpPr/>
            <p:nvPr/>
          </p:nvSpPr>
          <p:spPr>
            <a:xfrm>
              <a:off x="70116" y="4852228"/>
              <a:ext cx="23795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/>
                <a:t>Проведение собрания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300382D-1298-4134-B063-096D116FB3EE}"/>
                </a:ext>
              </a:extLst>
            </p:cNvPr>
            <p:cNvSpPr/>
            <p:nvPr/>
          </p:nvSpPr>
          <p:spPr>
            <a:xfrm>
              <a:off x="2293064" y="5063857"/>
              <a:ext cx="990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n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0</a:t>
              </a:r>
              <a:r>
                <a:rPr lang="ru-RU" sz="4000" b="1" dirty="0">
                  <a:ln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02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77BE51-ACF8-488E-A0D7-95CA66C685D0}"/>
              </a:ext>
            </a:extLst>
          </p:cNvPr>
          <p:cNvSpPr txBox="1"/>
          <p:nvPr/>
        </p:nvSpPr>
        <p:spPr>
          <a:xfrm>
            <a:off x="6029262" y="841521"/>
            <a:ext cx="29491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</a:p>
          <a:p>
            <a:pPr algn="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</a:p>
          <a:p>
            <a:pPr algn="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F66A0CD-E1ED-48FD-8A78-0DBFEE0E72BE}"/>
              </a:ext>
            </a:extLst>
          </p:cNvPr>
          <p:cNvGrpSpPr/>
          <p:nvPr/>
        </p:nvGrpSpPr>
        <p:grpSpPr>
          <a:xfrm>
            <a:off x="-58095" y="-24794"/>
            <a:ext cx="6804248" cy="6851013"/>
            <a:chOff x="-58095" y="-24794"/>
            <a:chExt cx="6804248" cy="6851013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515145D3-7BE2-4E0E-8C98-EF3F8935B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61" t="20189" r="15526" b="10626"/>
            <a:stretch/>
          </p:blipFill>
          <p:spPr>
            <a:xfrm>
              <a:off x="-58095" y="-24794"/>
              <a:ext cx="6804248" cy="6851013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C68E7579-9904-484F-B372-AC6E11679817}"/>
                </a:ext>
              </a:extLst>
            </p:cNvPr>
            <p:cNvSpPr/>
            <p:nvPr/>
          </p:nvSpPr>
          <p:spPr>
            <a:xfrm rot="14250045">
              <a:off x="870218" y="4786051"/>
              <a:ext cx="183392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400" dirty="0">
                  <a:solidFill>
                    <a:srgbClr val="388892"/>
                  </a:solidFill>
                </a:rPr>
                <a:t>Дата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2860E5F4-A61E-4D10-A71D-689C3DF12348}"/>
                </a:ext>
              </a:extLst>
            </p:cNvPr>
            <p:cNvSpPr/>
            <p:nvPr/>
          </p:nvSpPr>
          <p:spPr>
            <a:xfrm rot="17972868">
              <a:off x="180714" y="2534681"/>
              <a:ext cx="17752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>
                  <a:solidFill>
                    <a:srgbClr val="00929A"/>
                  </a:solidFill>
                </a:rPr>
                <a:t>Время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D96BB2B-E247-46EC-B016-C76A28246FD6}"/>
                </a:ext>
              </a:extLst>
            </p:cNvPr>
            <p:cNvSpPr/>
            <p:nvPr/>
          </p:nvSpPr>
          <p:spPr>
            <a:xfrm>
              <a:off x="1105243" y="675716"/>
              <a:ext cx="26715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759300"/>
                  </a:solidFill>
                </a:rPr>
                <a:t>Часть территории, </a:t>
              </a:r>
            </a:p>
            <a:p>
              <a:pPr algn="ctr"/>
              <a:r>
                <a:rPr lang="ru-RU" sz="2000" dirty="0">
                  <a:solidFill>
                    <a:srgbClr val="759300"/>
                  </a:solidFill>
                </a:rPr>
                <a:t>в пределах которой проводится собрание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68EB757F-7177-4FD5-B275-510DF2CB3435}"/>
                </a:ext>
              </a:extLst>
            </p:cNvPr>
            <p:cNvSpPr/>
            <p:nvPr/>
          </p:nvSpPr>
          <p:spPr>
            <a:xfrm rot="3415193">
              <a:off x="3817403" y="1129234"/>
              <a:ext cx="18262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>
                  <a:solidFill>
                    <a:srgbClr val="EE871E"/>
                  </a:solidFill>
                </a:rPr>
                <a:t>Место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F7BB24BF-39F1-4150-AF2D-35BF95D95EEF}"/>
                </a:ext>
              </a:extLst>
            </p:cNvPr>
            <p:cNvSpPr/>
            <p:nvPr/>
          </p:nvSpPr>
          <p:spPr>
            <a:xfrm>
              <a:off x="4730527" y="3175558"/>
              <a:ext cx="18684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D5072C"/>
                  </a:solidFill>
                </a:rPr>
                <a:t>Этапы проведения собрания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DBD1DC67-4472-456E-AD97-F0740FC90F4E}"/>
                </a:ext>
              </a:extLst>
            </p:cNvPr>
            <p:cNvSpPr/>
            <p:nvPr/>
          </p:nvSpPr>
          <p:spPr>
            <a:xfrm>
              <a:off x="2988609" y="5067033"/>
              <a:ext cx="26715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995"/>
                  </a:solidFill>
                </a:rPr>
                <a:t>Тема собрания участие в ГП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859302A8-A8CC-4D1E-9693-0B77290D4607}"/>
                </a:ext>
              </a:extLst>
            </p:cNvPr>
            <p:cNvSpPr/>
            <p:nvPr/>
          </p:nvSpPr>
          <p:spPr>
            <a:xfrm>
              <a:off x="2156270" y="2667299"/>
              <a:ext cx="22513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Постановление Главы МО /</a:t>
              </a:r>
            </a:p>
            <a:p>
              <a:pPr algn="ctr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Решение Собрания Представителей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639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736</Words>
  <Application>Microsoft Office PowerPoint</Application>
  <PresentationFormat>Экран (4:3)</PresentationFormat>
  <Paragraphs>215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Гробер Ева Михайловна</dc:creator>
  <cp:lastModifiedBy>Гробер Ева Михайловна</cp:lastModifiedBy>
  <cp:revision>287</cp:revision>
  <dcterms:created xsi:type="dcterms:W3CDTF">2020-03-10T06:30:36Z</dcterms:created>
  <dcterms:modified xsi:type="dcterms:W3CDTF">2021-07-12T05:26:45Z</dcterms:modified>
</cp:coreProperties>
</file>